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17"/>
  </p:notesMasterIdLst>
  <p:sldIdLst>
    <p:sldId id="256" r:id="rId6"/>
    <p:sldId id="258" r:id="rId7"/>
    <p:sldId id="259" r:id="rId8"/>
    <p:sldId id="268" r:id="rId9"/>
    <p:sldId id="265" r:id="rId10"/>
    <p:sldId id="267" r:id="rId11"/>
    <p:sldId id="266" r:id="rId12"/>
    <p:sldId id="263" r:id="rId13"/>
    <p:sldId id="264" r:id="rId14"/>
    <p:sldId id="262" r:id="rId15"/>
    <p:sldId id="261"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00"/>
    <a:srgbClr val="00A891"/>
    <a:srgbClr val="009BDE"/>
    <a:srgbClr val="0028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5C57E8-2BB6-4C07-BFA4-79F7B0C85CF3}" v="321" dt="2023-10-18T08:44:19.421"/>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1114" autoAdjust="0"/>
  </p:normalViewPr>
  <p:slideViewPr>
    <p:cSldViewPr snapToGrid="0" snapToObjects="1">
      <p:cViewPr varScale="1">
        <p:scale>
          <a:sx n="90" d="100"/>
          <a:sy n="90"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den, Cheryl (Growth Company)" userId="8b7d2c5e-3d40-42a8-a403-9d86cdde683e" providerId="ADAL" clId="{565C57E8-2BB6-4C07-BFA4-79F7B0C85CF3}"/>
    <pc:docChg chg="undo custSel mod addSld delSld modSld sldOrd modMainMaster">
      <pc:chgData name="Madden, Cheryl (Growth Company)" userId="8b7d2c5e-3d40-42a8-a403-9d86cdde683e" providerId="ADAL" clId="{565C57E8-2BB6-4C07-BFA4-79F7B0C85CF3}" dt="2023-10-18T08:48:46.614" v="7267" actId="20577"/>
      <pc:docMkLst>
        <pc:docMk/>
      </pc:docMkLst>
      <pc:sldChg chg="addSp delSp modSp mod setBg addAnim modAnim setClrOvrMap modNotesTx">
        <pc:chgData name="Madden, Cheryl (Growth Company)" userId="8b7d2c5e-3d40-42a8-a403-9d86cdde683e" providerId="ADAL" clId="{565C57E8-2BB6-4C07-BFA4-79F7B0C85CF3}" dt="2023-10-18T08:40:33.851" v="6973" actId="113"/>
        <pc:sldMkLst>
          <pc:docMk/>
          <pc:sldMk cId="1040135290" sldId="256"/>
        </pc:sldMkLst>
        <pc:spChg chg="mod">
          <ac:chgData name="Madden, Cheryl (Growth Company)" userId="8b7d2c5e-3d40-42a8-a403-9d86cdde683e" providerId="ADAL" clId="{565C57E8-2BB6-4C07-BFA4-79F7B0C85CF3}" dt="2023-10-13T13:10:59.767" v="2666" actId="26606"/>
          <ac:spMkLst>
            <pc:docMk/>
            <pc:sldMk cId="1040135290" sldId="256"/>
            <ac:spMk id="2" creationId="{FC99470C-24F8-8CE1-D082-DD1FBCCE0AC6}"/>
          </ac:spMkLst>
        </pc:spChg>
        <pc:spChg chg="mod">
          <ac:chgData name="Madden, Cheryl (Growth Company)" userId="8b7d2c5e-3d40-42a8-a403-9d86cdde683e" providerId="ADAL" clId="{565C57E8-2BB6-4C07-BFA4-79F7B0C85CF3}" dt="2023-10-18T07:09:41.243" v="5540" actId="20577"/>
          <ac:spMkLst>
            <pc:docMk/>
            <pc:sldMk cId="1040135290" sldId="256"/>
            <ac:spMk id="3" creationId="{0144837D-C06A-DB8C-8F88-F8501D4AF404}"/>
          </ac:spMkLst>
        </pc:spChg>
        <pc:spChg chg="add del">
          <ac:chgData name="Madden, Cheryl (Growth Company)" userId="8b7d2c5e-3d40-42a8-a403-9d86cdde683e" providerId="ADAL" clId="{565C57E8-2BB6-4C07-BFA4-79F7B0C85CF3}" dt="2023-10-13T13:10:13.825" v="2657" actId="26606"/>
          <ac:spMkLst>
            <pc:docMk/>
            <pc:sldMk cId="1040135290" sldId="256"/>
            <ac:spMk id="18" creationId="{0671A8AE-40A1-4631-A6B8-581AFF065482}"/>
          </ac:spMkLst>
        </pc:spChg>
        <pc:spChg chg="add del">
          <ac:chgData name="Madden, Cheryl (Growth Company)" userId="8b7d2c5e-3d40-42a8-a403-9d86cdde683e" providerId="ADAL" clId="{565C57E8-2BB6-4C07-BFA4-79F7B0C85CF3}" dt="2023-10-13T13:10:13.825" v="2657" actId="26606"/>
          <ac:spMkLst>
            <pc:docMk/>
            <pc:sldMk cId="1040135290" sldId="256"/>
            <ac:spMk id="20" creationId="{AB58EF07-17C2-48CF-ABB0-EEF1F17CB8F0}"/>
          </ac:spMkLst>
        </pc:spChg>
        <pc:spChg chg="add del">
          <ac:chgData name="Madden, Cheryl (Growth Company)" userId="8b7d2c5e-3d40-42a8-a403-9d86cdde683e" providerId="ADAL" clId="{565C57E8-2BB6-4C07-BFA4-79F7B0C85CF3}" dt="2023-10-13T13:10:13.825" v="2657" actId="26606"/>
          <ac:spMkLst>
            <pc:docMk/>
            <pc:sldMk cId="1040135290" sldId="256"/>
            <ac:spMk id="22" creationId="{AF2F604E-43BE-4DC3-B983-E071523364F8}"/>
          </ac:spMkLst>
        </pc:spChg>
        <pc:spChg chg="add del">
          <ac:chgData name="Madden, Cheryl (Growth Company)" userId="8b7d2c5e-3d40-42a8-a403-9d86cdde683e" providerId="ADAL" clId="{565C57E8-2BB6-4C07-BFA4-79F7B0C85CF3}" dt="2023-10-13T13:10:13.825" v="2657" actId="26606"/>
          <ac:spMkLst>
            <pc:docMk/>
            <pc:sldMk cId="1040135290" sldId="256"/>
            <ac:spMk id="24" creationId="{08C9B587-E65E-4B52-B37C-ABEBB6E87928}"/>
          </ac:spMkLst>
        </pc:spChg>
        <pc:spChg chg="add del">
          <ac:chgData name="Madden, Cheryl (Growth Company)" userId="8b7d2c5e-3d40-42a8-a403-9d86cdde683e" providerId="ADAL" clId="{565C57E8-2BB6-4C07-BFA4-79F7B0C85CF3}" dt="2023-10-13T13:10:22.403" v="2659" actId="26606"/>
          <ac:spMkLst>
            <pc:docMk/>
            <pc:sldMk cId="1040135290" sldId="256"/>
            <ac:spMk id="26" creationId="{71B2258F-86CA-4D4D-8270-BC05FCDEBFB3}"/>
          </ac:spMkLst>
        </pc:spChg>
        <pc:spChg chg="add del">
          <ac:chgData name="Madden, Cheryl (Growth Company)" userId="8b7d2c5e-3d40-42a8-a403-9d86cdde683e" providerId="ADAL" clId="{565C57E8-2BB6-4C07-BFA4-79F7B0C85CF3}" dt="2023-10-13T13:10:26.155" v="2661" actId="26606"/>
          <ac:spMkLst>
            <pc:docMk/>
            <pc:sldMk cId="1040135290" sldId="256"/>
            <ac:spMk id="28" creationId="{E91DC736-0EF8-4F87-9146-EBF1D2EE4D3D}"/>
          </ac:spMkLst>
        </pc:spChg>
        <pc:spChg chg="add del">
          <ac:chgData name="Madden, Cheryl (Growth Company)" userId="8b7d2c5e-3d40-42a8-a403-9d86cdde683e" providerId="ADAL" clId="{565C57E8-2BB6-4C07-BFA4-79F7B0C85CF3}" dt="2023-10-13T13:10:26.155" v="2661" actId="26606"/>
          <ac:spMkLst>
            <pc:docMk/>
            <pc:sldMk cId="1040135290" sldId="256"/>
            <ac:spMk id="29" creationId="{097CD68E-23E3-4007-8847-CD0944C4F7BE}"/>
          </ac:spMkLst>
        </pc:spChg>
        <pc:spChg chg="add del">
          <ac:chgData name="Madden, Cheryl (Growth Company)" userId="8b7d2c5e-3d40-42a8-a403-9d86cdde683e" providerId="ADAL" clId="{565C57E8-2BB6-4C07-BFA4-79F7B0C85CF3}" dt="2023-10-13T13:10:26.155" v="2661" actId="26606"/>
          <ac:spMkLst>
            <pc:docMk/>
            <pc:sldMk cId="1040135290" sldId="256"/>
            <ac:spMk id="30" creationId="{AF2F604E-43BE-4DC3-B983-E071523364F8}"/>
          </ac:spMkLst>
        </pc:spChg>
        <pc:spChg chg="add del">
          <ac:chgData name="Madden, Cheryl (Growth Company)" userId="8b7d2c5e-3d40-42a8-a403-9d86cdde683e" providerId="ADAL" clId="{565C57E8-2BB6-4C07-BFA4-79F7B0C85CF3}" dt="2023-10-13T13:10:26.155" v="2661" actId="26606"/>
          <ac:spMkLst>
            <pc:docMk/>
            <pc:sldMk cId="1040135290" sldId="256"/>
            <ac:spMk id="31" creationId="{08C9B587-E65E-4B52-B37C-ABEBB6E87928}"/>
          </ac:spMkLst>
        </pc:spChg>
        <pc:spChg chg="add del">
          <ac:chgData name="Madden, Cheryl (Growth Company)" userId="8b7d2c5e-3d40-42a8-a403-9d86cdde683e" providerId="ADAL" clId="{565C57E8-2BB6-4C07-BFA4-79F7B0C85CF3}" dt="2023-10-13T13:10:38.370" v="2663" actId="26606"/>
          <ac:spMkLst>
            <pc:docMk/>
            <pc:sldMk cId="1040135290" sldId="256"/>
            <ac:spMk id="33" creationId="{C56A0FDA-9157-2C6B-6549-4570BD71D9B9}"/>
          </ac:spMkLst>
        </pc:spChg>
        <pc:spChg chg="add del">
          <ac:chgData name="Madden, Cheryl (Growth Company)" userId="8b7d2c5e-3d40-42a8-a403-9d86cdde683e" providerId="ADAL" clId="{565C57E8-2BB6-4C07-BFA4-79F7B0C85CF3}" dt="2023-10-13T13:10:59.767" v="2665" actId="26606"/>
          <ac:spMkLst>
            <pc:docMk/>
            <pc:sldMk cId="1040135290" sldId="256"/>
            <ac:spMk id="37" creationId="{C73BBEEF-B456-4A39-B44B-5A53E698A15D}"/>
          </ac:spMkLst>
        </pc:spChg>
        <pc:spChg chg="add del">
          <ac:chgData name="Madden, Cheryl (Growth Company)" userId="8b7d2c5e-3d40-42a8-a403-9d86cdde683e" providerId="ADAL" clId="{565C57E8-2BB6-4C07-BFA4-79F7B0C85CF3}" dt="2023-10-13T13:10:59.767" v="2665" actId="26606"/>
          <ac:spMkLst>
            <pc:docMk/>
            <pc:sldMk cId="1040135290" sldId="256"/>
            <ac:spMk id="38" creationId="{13A48C6C-3CC4-4EE5-A773-EC1EB7F59CD4}"/>
          </ac:spMkLst>
        </pc:spChg>
        <pc:spChg chg="add del">
          <ac:chgData name="Madden, Cheryl (Growth Company)" userId="8b7d2c5e-3d40-42a8-a403-9d86cdde683e" providerId="ADAL" clId="{565C57E8-2BB6-4C07-BFA4-79F7B0C85CF3}" dt="2023-10-13T13:10:59.767" v="2665" actId="26606"/>
          <ac:spMkLst>
            <pc:docMk/>
            <pc:sldMk cId="1040135290" sldId="256"/>
            <ac:spMk id="39" creationId="{F489C2E0-4895-4B72-85EA-7EE9FAFFDC7E}"/>
          </ac:spMkLst>
        </pc:spChg>
        <pc:spChg chg="add">
          <ac:chgData name="Madden, Cheryl (Growth Company)" userId="8b7d2c5e-3d40-42a8-a403-9d86cdde683e" providerId="ADAL" clId="{565C57E8-2BB6-4C07-BFA4-79F7B0C85CF3}" dt="2023-10-13T13:10:59.767" v="2666" actId="26606"/>
          <ac:spMkLst>
            <pc:docMk/>
            <pc:sldMk cId="1040135290" sldId="256"/>
            <ac:spMk id="41" creationId="{42AE77C8-8636-492A-ABA7-1B8730025A08}"/>
          </ac:spMkLst>
        </pc:spChg>
        <pc:spChg chg="add">
          <ac:chgData name="Madden, Cheryl (Growth Company)" userId="8b7d2c5e-3d40-42a8-a403-9d86cdde683e" providerId="ADAL" clId="{565C57E8-2BB6-4C07-BFA4-79F7B0C85CF3}" dt="2023-10-13T13:10:59.767" v="2666" actId="26606"/>
          <ac:spMkLst>
            <pc:docMk/>
            <pc:sldMk cId="1040135290" sldId="256"/>
            <ac:spMk id="42" creationId="{095830D2-F2AE-4DD8-B586-89B0977916FF}"/>
          </ac:spMkLst>
        </pc:spChg>
        <pc:grpChg chg="add del">
          <ac:chgData name="Madden, Cheryl (Growth Company)" userId="8b7d2c5e-3d40-42a8-a403-9d86cdde683e" providerId="ADAL" clId="{565C57E8-2BB6-4C07-BFA4-79F7B0C85CF3}" dt="2023-10-13T13:10:59.767" v="2666" actId="26606"/>
          <ac:grpSpMkLst>
            <pc:docMk/>
            <pc:sldMk cId="1040135290" sldId="256"/>
            <ac:grpSpMk id="9" creationId="{710FEF04-9FA2-4DD8-EC29-60D92C72296A}"/>
          </ac:grpSpMkLst>
        </pc:grpChg>
        <pc:grpChg chg="add del">
          <ac:chgData name="Madden, Cheryl (Growth Company)" userId="8b7d2c5e-3d40-42a8-a403-9d86cdde683e" providerId="ADAL" clId="{565C57E8-2BB6-4C07-BFA4-79F7B0C85CF3}" dt="2023-10-13T13:10:38.370" v="2663" actId="26606"/>
          <ac:grpSpMkLst>
            <pc:docMk/>
            <pc:sldMk cId="1040135290" sldId="256"/>
            <ac:grpSpMk id="34" creationId="{96A3C8CE-26B9-D061-59D9-B73267F581F9}"/>
          </ac:grpSpMkLst>
        </pc:grpChg>
        <pc:picChg chg="add mod ord">
          <ac:chgData name="Madden, Cheryl (Growth Company)" userId="8b7d2c5e-3d40-42a8-a403-9d86cdde683e" providerId="ADAL" clId="{565C57E8-2BB6-4C07-BFA4-79F7B0C85CF3}" dt="2023-10-13T13:10:59.767" v="2666" actId="26606"/>
          <ac:picMkLst>
            <pc:docMk/>
            <pc:sldMk cId="1040135290" sldId="256"/>
            <ac:picMk id="5" creationId="{59EDF471-22D8-7926-F3E5-8F3E87F01426}"/>
          </ac:picMkLst>
        </pc:picChg>
        <pc:picChg chg="add del">
          <ac:chgData name="Madden, Cheryl (Growth Company)" userId="8b7d2c5e-3d40-42a8-a403-9d86cdde683e" providerId="ADAL" clId="{565C57E8-2BB6-4C07-BFA4-79F7B0C85CF3}" dt="2023-10-13T10:54:22.729" v="163" actId="478"/>
          <ac:picMkLst>
            <pc:docMk/>
            <pc:sldMk cId="1040135290" sldId="256"/>
            <ac:picMk id="1026" creationId="{B6C67845-AE63-7182-F4B7-10A16198DF74}"/>
          </ac:picMkLst>
        </pc:picChg>
      </pc:sldChg>
      <pc:sldChg chg="addSp delSp modSp mod setBg modNotesTx">
        <pc:chgData name="Madden, Cheryl (Growth Company)" userId="8b7d2c5e-3d40-42a8-a403-9d86cdde683e" providerId="ADAL" clId="{565C57E8-2BB6-4C07-BFA4-79F7B0C85CF3}" dt="2023-10-18T07:17:59.265" v="6275" actId="313"/>
        <pc:sldMkLst>
          <pc:docMk/>
          <pc:sldMk cId="2993109921" sldId="258"/>
        </pc:sldMkLst>
        <pc:spChg chg="mod">
          <ac:chgData name="Madden, Cheryl (Growth Company)" userId="8b7d2c5e-3d40-42a8-a403-9d86cdde683e" providerId="ADAL" clId="{565C57E8-2BB6-4C07-BFA4-79F7B0C85CF3}" dt="2023-10-13T13:50:53.065" v="3598" actId="20577"/>
          <ac:spMkLst>
            <pc:docMk/>
            <pc:sldMk cId="2993109921" sldId="258"/>
            <ac:spMk id="2" creationId="{D940F2F6-19E3-D694-4207-48C7E01E29F7}"/>
          </ac:spMkLst>
        </pc:spChg>
        <pc:spChg chg="mod ord">
          <ac:chgData name="Madden, Cheryl (Growth Company)" userId="8b7d2c5e-3d40-42a8-a403-9d86cdde683e" providerId="ADAL" clId="{565C57E8-2BB6-4C07-BFA4-79F7B0C85CF3}" dt="2023-10-18T07:17:22.547" v="6234" actId="20577"/>
          <ac:spMkLst>
            <pc:docMk/>
            <pc:sldMk cId="2993109921" sldId="258"/>
            <ac:spMk id="3" creationId="{E2F8F720-F686-48B1-7A55-549729EF487D}"/>
          </ac:spMkLst>
        </pc:spChg>
        <pc:grpChg chg="add del">
          <ac:chgData name="Madden, Cheryl (Growth Company)" userId="8b7d2c5e-3d40-42a8-a403-9d86cdde683e" providerId="ADAL" clId="{565C57E8-2BB6-4C07-BFA4-79F7B0C85CF3}" dt="2023-10-13T12:10:03.667" v="869" actId="26606"/>
          <ac:grpSpMkLst>
            <pc:docMk/>
            <pc:sldMk cId="2993109921" sldId="258"/>
            <ac:grpSpMk id="2055" creationId="{8A97D8A4-A3F5-36E5-DD2B-1F68782CE8A2}"/>
          </ac:grpSpMkLst>
        </pc:grpChg>
        <pc:grpChg chg="add del">
          <ac:chgData name="Madden, Cheryl (Growth Company)" userId="8b7d2c5e-3d40-42a8-a403-9d86cdde683e" providerId="ADAL" clId="{565C57E8-2BB6-4C07-BFA4-79F7B0C85CF3}" dt="2023-10-13T12:10:07.798" v="871" actId="26606"/>
          <ac:grpSpMkLst>
            <pc:docMk/>
            <pc:sldMk cId="2993109921" sldId="258"/>
            <ac:grpSpMk id="2062" creationId="{3EFD685D-8B18-B0CE-0DEB-437ECA65D298}"/>
          </ac:grpSpMkLst>
        </pc:grpChg>
        <pc:grpChg chg="add del">
          <ac:chgData name="Madden, Cheryl (Growth Company)" userId="8b7d2c5e-3d40-42a8-a403-9d86cdde683e" providerId="ADAL" clId="{565C57E8-2BB6-4C07-BFA4-79F7B0C85CF3}" dt="2023-10-13T12:10:21.273" v="873" actId="26606"/>
          <ac:grpSpMkLst>
            <pc:docMk/>
            <pc:sldMk cId="2993109921" sldId="258"/>
            <ac:grpSpMk id="2067" creationId="{5FEBDEC7-1B88-1585-6281-078F811AEF87}"/>
          </ac:grpSpMkLst>
        </pc:grpChg>
        <pc:grpChg chg="add del">
          <ac:chgData name="Madden, Cheryl (Growth Company)" userId="8b7d2c5e-3d40-42a8-a403-9d86cdde683e" providerId="ADAL" clId="{565C57E8-2BB6-4C07-BFA4-79F7B0C85CF3}" dt="2023-10-13T13:01:23.173" v="2479" actId="26606"/>
          <ac:grpSpMkLst>
            <pc:docMk/>
            <pc:sldMk cId="2993109921" sldId="258"/>
            <ac:grpSpMk id="2072" creationId="{5FEBDEC7-1B88-1585-6281-078F811AEF87}"/>
          </ac:grpSpMkLst>
        </pc:grpChg>
        <pc:grpChg chg="add">
          <ac:chgData name="Madden, Cheryl (Growth Company)" userId="8b7d2c5e-3d40-42a8-a403-9d86cdde683e" providerId="ADAL" clId="{565C57E8-2BB6-4C07-BFA4-79F7B0C85CF3}" dt="2023-10-13T13:01:23.173" v="2479" actId="26606"/>
          <ac:grpSpMkLst>
            <pc:docMk/>
            <pc:sldMk cId="2993109921" sldId="258"/>
            <ac:grpSpMk id="2080" creationId="{434FA563-76F6-CDCF-AEA0-A7B78E44647B}"/>
          </ac:grpSpMkLst>
        </pc:grpChg>
        <pc:picChg chg="add mod ord">
          <ac:chgData name="Madden, Cheryl (Growth Company)" userId="8b7d2c5e-3d40-42a8-a403-9d86cdde683e" providerId="ADAL" clId="{565C57E8-2BB6-4C07-BFA4-79F7B0C85CF3}" dt="2023-10-13T13:13:25.201" v="2679" actId="14100"/>
          <ac:picMkLst>
            <pc:docMk/>
            <pc:sldMk cId="2993109921" sldId="258"/>
            <ac:picMk id="2050" creationId="{C40EEC53-FFE5-2142-010D-7D93682371A0}"/>
          </ac:picMkLst>
        </pc:picChg>
        <pc:cxnChg chg="add del">
          <ac:chgData name="Madden, Cheryl (Growth Company)" userId="8b7d2c5e-3d40-42a8-a403-9d86cdde683e" providerId="ADAL" clId="{565C57E8-2BB6-4C07-BFA4-79F7B0C85CF3}" dt="2023-10-13T12:11:10.991" v="876" actId="26606"/>
          <ac:cxnSpMkLst>
            <pc:docMk/>
            <pc:sldMk cId="2993109921" sldId="258"/>
            <ac:cxnSpMk id="2083" creationId="{FC23E3B9-5ABF-58B3-E2B0-E9A5DAA90037}"/>
          </ac:cxnSpMkLst>
        </pc:cxnChg>
      </pc:sldChg>
      <pc:sldChg chg="addSp delSp modSp mod modTransition setBg modAnim modNotesTx">
        <pc:chgData name="Madden, Cheryl (Growth Company)" userId="8b7d2c5e-3d40-42a8-a403-9d86cdde683e" providerId="ADAL" clId="{565C57E8-2BB6-4C07-BFA4-79F7B0C85CF3}" dt="2023-10-18T08:44:19.421" v="6987" actId="20577"/>
        <pc:sldMkLst>
          <pc:docMk/>
          <pc:sldMk cId="1477344381" sldId="259"/>
        </pc:sldMkLst>
        <pc:spChg chg="mod">
          <ac:chgData name="Madden, Cheryl (Growth Company)" userId="8b7d2c5e-3d40-42a8-a403-9d86cdde683e" providerId="ADAL" clId="{565C57E8-2BB6-4C07-BFA4-79F7B0C85CF3}" dt="2023-10-13T13:32:06.105" v="3223" actId="26606"/>
          <ac:spMkLst>
            <pc:docMk/>
            <pc:sldMk cId="1477344381" sldId="259"/>
            <ac:spMk id="2" creationId="{921CBB80-8688-BECA-073D-E4243E7635F6}"/>
          </ac:spMkLst>
        </pc:spChg>
        <pc:spChg chg="mod">
          <ac:chgData name="Madden, Cheryl (Growth Company)" userId="8b7d2c5e-3d40-42a8-a403-9d86cdde683e" providerId="ADAL" clId="{565C57E8-2BB6-4C07-BFA4-79F7B0C85CF3}" dt="2023-10-18T08:44:19.421" v="6987" actId="20577"/>
          <ac:spMkLst>
            <pc:docMk/>
            <pc:sldMk cId="1477344381" sldId="259"/>
            <ac:spMk id="3" creationId="{27706D24-FD06-FE44-3E4C-32832F787641}"/>
          </ac:spMkLst>
        </pc:spChg>
        <pc:spChg chg="add del">
          <ac:chgData name="Madden, Cheryl (Growth Company)" userId="8b7d2c5e-3d40-42a8-a403-9d86cdde683e" providerId="ADAL" clId="{565C57E8-2BB6-4C07-BFA4-79F7B0C85CF3}" dt="2023-10-13T13:32:06.105" v="3223" actId="26606"/>
          <ac:spMkLst>
            <pc:docMk/>
            <pc:sldMk cId="1477344381" sldId="259"/>
            <ac:spMk id="11" creationId="{F13763C0-6092-3B3C-822A-21E174E3A089}"/>
          </ac:spMkLst>
        </pc:spChg>
        <pc:spChg chg="add del">
          <ac:chgData name="Madden, Cheryl (Growth Company)" userId="8b7d2c5e-3d40-42a8-a403-9d86cdde683e" providerId="ADAL" clId="{565C57E8-2BB6-4C07-BFA4-79F7B0C85CF3}" dt="2023-10-13T13:32:06.105" v="3223" actId="26606"/>
          <ac:spMkLst>
            <pc:docMk/>
            <pc:sldMk cId="1477344381" sldId="259"/>
            <ac:spMk id="12" creationId="{B4C4EC46-EC6F-A0A9-36BF-531F5C8200EB}"/>
          </ac:spMkLst>
        </pc:spChg>
        <pc:spChg chg="add del">
          <ac:chgData name="Madden, Cheryl (Growth Company)" userId="8b7d2c5e-3d40-42a8-a403-9d86cdde683e" providerId="ADAL" clId="{565C57E8-2BB6-4C07-BFA4-79F7B0C85CF3}" dt="2023-10-13T13:32:06.105" v="3223" actId="26606"/>
          <ac:spMkLst>
            <pc:docMk/>
            <pc:sldMk cId="1477344381" sldId="259"/>
            <ac:spMk id="13" creationId="{D4ECF21D-729A-005C-E880-CA278A4F4539}"/>
          </ac:spMkLst>
        </pc:spChg>
        <pc:spChg chg="add del">
          <ac:chgData name="Madden, Cheryl (Growth Company)" userId="8b7d2c5e-3d40-42a8-a403-9d86cdde683e" providerId="ADAL" clId="{565C57E8-2BB6-4C07-BFA4-79F7B0C85CF3}" dt="2023-10-13T13:32:06.105" v="3223" actId="26606"/>
          <ac:spMkLst>
            <pc:docMk/>
            <pc:sldMk cId="1477344381" sldId="259"/>
            <ac:spMk id="15" creationId="{0BEDAEA2-865D-E67C-A774-2FD2DD4A235A}"/>
          </ac:spMkLst>
        </pc:spChg>
        <pc:picChg chg="add del">
          <ac:chgData name="Madden, Cheryl (Growth Company)" userId="8b7d2c5e-3d40-42a8-a403-9d86cdde683e" providerId="ADAL" clId="{565C57E8-2BB6-4C07-BFA4-79F7B0C85CF3}" dt="2023-10-13T12:56:47.694" v="2453" actId="26606"/>
          <ac:picMkLst>
            <pc:docMk/>
            <pc:sldMk cId="1477344381" sldId="259"/>
            <ac:picMk id="5" creationId="{9AB789D3-AF2C-CC09-35BF-B0E18D174CCE}"/>
          </ac:picMkLst>
        </pc:picChg>
        <pc:picChg chg="add mod ord">
          <ac:chgData name="Madden, Cheryl (Growth Company)" userId="8b7d2c5e-3d40-42a8-a403-9d86cdde683e" providerId="ADAL" clId="{565C57E8-2BB6-4C07-BFA4-79F7B0C85CF3}" dt="2023-10-13T13:32:06.105" v="3223" actId="26606"/>
          <ac:picMkLst>
            <pc:docMk/>
            <pc:sldMk cId="1477344381" sldId="259"/>
            <ac:picMk id="14" creationId="{6F89BA83-F9B7-4565-D25F-F1DCC72AE9CC}"/>
          </ac:picMkLst>
        </pc:picChg>
        <pc:cxnChg chg="add del">
          <ac:chgData name="Madden, Cheryl (Growth Company)" userId="8b7d2c5e-3d40-42a8-a403-9d86cdde683e" providerId="ADAL" clId="{565C57E8-2BB6-4C07-BFA4-79F7B0C85CF3}" dt="2023-10-13T12:56:47.694" v="2453" actId="26606"/>
          <ac:cxnSpMkLst>
            <pc:docMk/>
            <pc:sldMk cId="1477344381" sldId="259"/>
            <ac:cxnSpMk id="9" creationId="{1503BFE4-729B-D9D0-C17B-501E6AF1127A}"/>
          </ac:cxnSpMkLst>
        </pc:cxnChg>
        <pc:cxnChg chg="add">
          <ac:chgData name="Madden, Cheryl (Growth Company)" userId="8b7d2c5e-3d40-42a8-a403-9d86cdde683e" providerId="ADAL" clId="{565C57E8-2BB6-4C07-BFA4-79F7B0C85CF3}" dt="2023-10-13T13:32:06.105" v="3223" actId="26606"/>
          <ac:cxnSpMkLst>
            <pc:docMk/>
            <pc:sldMk cId="1477344381" sldId="259"/>
            <ac:cxnSpMk id="20" creationId="{1503BFE4-729B-D9D0-C17B-501E6AF1127A}"/>
          </ac:cxnSpMkLst>
        </pc:cxnChg>
      </pc:sldChg>
      <pc:sldChg chg="modSp del mod modNotesTx">
        <pc:chgData name="Madden, Cheryl (Growth Company)" userId="8b7d2c5e-3d40-42a8-a403-9d86cdde683e" providerId="ADAL" clId="{565C57E8-2BB6-4C07-BFA4-79F7B0C85CF3}" dt="2023-10-13T13:46:11.194" v="3499" actId="47"/>
        <pc:sldMkLst>
          <pc:docMk/>
          <pc:sldMk cId="715272643" sldId="260"/>
        </pc:sldMkLst>
        <pc:spChg chg="mod">
          <ac:chgData name="Madden, Cheryl (Growth Company)" userId="8b7d2c5e-3d40-42a8-a403-9d86cdde683e" providerId="ADAL" clId="{565C57E8-2BB6-4C07-BFA4-79F7B0C85CF3}" dt="2023-10-13T12:53:26.422" v="2401" actId="20577"/>
          <ac:spMkLst>
            <pc:docMk/>
            <pc:sldMk cId="715272643" sldId="260"/>
            <ac:spMk id="2" creationId="{09394EDA-2739-BBD7-FDFF-9A8F1486AB80}"/>
          </ac:spMkLst>
        </pc:spChg>
        <pc:spChg chg="mod">
          <ac:chgData name="Madden, Cheryl (Growth Company)" userId="8b7d2c5e-3d40-42a8-a403-9d86cdde683e" providerId="ADAL" clId="{565C57E8-2BB6-4C07-BFA4-79F7B0C85CF3}" dt="2023-10-13T13:44:05.039" v="3402" actId="27636"/>
          <ac:spMkLst>
            <pc:docMk/>
            <pc:sldMk cId="715272643" sldId="260"/>
            <ac:spMk id="3" creationId="{D45FAE5A-E681-9C9E-EAA2-E56F2A3BE34B}"/>
          </ac:spMkLst>
        </pc:spChg>
      </pc:sldChg>
      <pc:sldChg chg="modSp mod modNotesTx">
        <pc:chgData name="Madden, Cheryl (Growth Company)" userId="8b7d2c5e-3d40-42a8-a403-9d86cdde683e" providerId="ADAL" clId="{565C57E8-2BB6-4C07-BFA4-79F7B0C85CF3}" dt="2023-10-18T08:17:00.428" v="6970" actId="20577"/>
        <pc:sldMkLst>
          <pc:docMk/>
          <pc:sldMk cId="893915076" sldId="261"/>
        </pc:sldMkLst>
        <pc:spChg chg="mod">
          <ac:chgData name="Madden, Cheryl (Growth Company)" userId="8b7d2c5e-3d40-42a8-a403-9d86cdde683e" providerId="ADAL" clId="{565C57E8-2BB6-4C07-BFA4-79F7B0C85CF3}" dt="2023-10-13T12:29:27.571" v="1652" actId="20577"/>
          <ac:spMkLst>
            <pc:docMk/>
            <pc:sldMk cId="893915076" sldId="261"/>
            <ac:spMk id="2" creationId="{9309EF3E-0774-323D-977A-01A7E93F1307}"/>
          </ac:spMkLst>
        </pc:spChg>
        <pc:spChg chg="mod">
          <ac:chgData name="Madden, Cheryl (Growth Company)" userId="8b7d2c5e-3d40-42a8-a403-9d86cdde683e" providerId="ADAL" clId="{565C57E8-2BB6-4C07-BFA4-79F7B0C85CF3}" dt="2023-10-13T12:29:44.126" v="1702" actId="20577"/>
          <ac:spMkLst>
            <pc:docMk/>
            <pc:sldMk cId="893915076" sldId="261"/>
            <ac:spMk id="3" creationId="{626AB443-9783-0F11-525B-ABB2DC596E4E}"/>
          </ac:spMkLst>
        </pc:spChg>
      </pc:sldChg>
      <pc:sldChg chg="delSp modSp mod ord modNotesTx">
        <pc:chgData name="Madden, Cheryl (Growth Company)" userId="8b7d2c5e-3d40-42a8-a403-9d86cdde683e" providerId="ADAL" clId="{565C57E8-2BB6-4C07-BFA4-79F7B0C85CF3}" dt="2023-10-13T14:59:33.039" v="4572" actId="478"/>
        <pc:sldMkLst>
          <pc:docMk/>
          <pc:sldMk cId="4237812580" sldId="262"/>
        </pc:sldMkLst>
        <pc:spChg chg="mod">
          <ac:chgData name="Madden, Cheryl (Growth Company)" userId="8b7d2c5e-3d40-42a8-a403-9d86cdde683e" providerId="ADAL" clId="{565C57E8-2BB6-4C07-BFA4-79F7B0C85CF3}" dt="2023-10-13T12:12:31.309" v="965" actId="20577"/>
          <ac:spMkLst>
            <pc:docMk/>
            <pc:sldMk cId="4237812580" sldId="262"/>
            <ac:spMk id="2" creationId="{3BE24A9B-2455-CECB-20B9-30AC33FEFDCA}"/>
          </ac:spMkLst>
        </pc:spChg>
        <pc:spChg chg="del mod">
          <ac:chgData name="Madden, Cheryl (Growth Company)" userId="8b7d2c5e-3d40-42a8-a403-9d86cdde683e" providerId="ADAL" clId="{565C57E8-2BB6-4C07-BFA4-79F7B0C85CF3}" dt="2023-10-13T14:59:33.039" v="4572" actId="478"/>
          <ac:spMkLst>
            <pc:docMk/>
            <pc:sldMk cId="4237812580" sldId="262"/>
            <ac:spMk id="3" creationId="{599DEA10-4725-91A8-F673-3BC2B264F001}"/>
          </ac:spMkLst>
        </pc:spChg>
      </pc:sldChg>
      <pc:sldChg chg="addSp delSp modSp new mod setBg modNotesTx">
        <pc:chgData name="Madden, Cheryl (Growth Company)" userId="8b7d2c5e-3d40-42a8-a403-9d86cdde683e" providerId="ADAL" clId="{565C57E8-2BB6-4C07-BFA4-79F7B0C85CF3}" dt="2023-10-18T07:58:10.864" v="6353" actId="20577"/>
        <pc:sldMkLst>
          <pc:docMk/>
          <pc:sldMk cId="776721607" sldId="263"/>
        </pc:sldMkLst>
        <pc:spChg chg="mod">
          <ac:chgData name="Madden, Cheryl (Growth Company)" userId="8b7d2c5e-3d40-42a8-a403-9d86cdde683e" providerId="ADAL" clId="{565C57E8-2BB6-4C07-BFA4-79F7B0C85CF3}" dt="2023-10-13T13:22:25.379" v="2915" actId="26606"/>
          <ac:spMkLst>
            <pc:docMk/>
            <pc:sldMk cId="776721607" sldId="263"/>
            <ac:spMk id="2" creationId="{32BD324F-AD62-7E61-050A-52F4B569C4AD}"/>
          </ac:spMkLst>
        </pc:spChg>
        <pc:spChg chg="mod">
          <ac:chgData name="Madden, Cheryl (Growth Company)" userId="8b7d2c5e-3d40-42a8-a403-9d86cdde683e" providerId="ADAL" clId="{565C57E8-2BB6-4C07-BFA4-79F7B0C85CF3}" dt="2023-10-18T07:27:01.717" v="6276" actId="20577"/>
          <ac:spMkLst>
            <pc:docMk/>
            <pc:sldMk cId="776721607" sldId="263"/>
            <ac:spMk id="3" creationId="{D945514A-D64B-9443-95CA-004B4E173A34}"/>
          </ac:spMkLst>
        </pc:spChg>
        <pc:picChg chg="add del mod">
          <ac:chgData name="Madden, Cheryl (Growth Company)" userId="8b7d2c5e-3d40-42a8-a403-9d86cdde683e" providerId="ADAL" clId="{565C57E8-2BB6-4C07-BFA4-79F7B0C85CF3}" dt="2023-10-13T12:16:55.235" v="1009" actId="21"/>
          <ac:picMkLst>
            <pc:docMk/>
            <pc:sldMk cId="776721607" sldId="263"/>
            <ac:picMk id="5" creationId="{E9005DBE-C50A-5A20-3025-BD9D9AD4C41A}"/>
          </ac:picMkLst>
        </pc:picChg>
        <pc:picChg chg="add del mod">
          <ac:chgData name="Madden, Cheryl (Growth Company)" userId="8b7d2c5e-3d40-42a8-a403-9d86cdde683e" providerId="ADAL" clId="{565C57E8-2BB6-4C07-BFA4-79F7B0C85CF3}" dt="2023-10-13T12:42:13.319" v="2359" actId="21"/>
          <ac:picMkLst>
            <pc:docMk/>
            <pc:sldMk cId="776721607" sldId="263"/>
            <ac:picMk id="6" creationId="{94F3A5F5-EB90-6F0A-8B16-6B3911F6CCC6}"/>
          </ac:picMkLst>
        </pc:picChg>
        <pc:picChg chg="add mod">
          <ac:chgData name="Madden, Cheryl (Growth Company)" userId="8b7d2c5e-3d40-42a8-a403-9d86cdde683e" providerId="ADAL" clId="{565C57E8-2BB6-4C07-BFA4-79F7B0C85CF3}" dt="2023-10-13T13:23:47.383" v="2916" actId="14826"/>
          <ac:picMkLst>
            <pc:docMk/>
            <pc:sldMk cId="776721607" sldId="263"/>
            <ac:picMk id="7" creationId="{41A8DD45-2EAA-8727-9D2B-DC9E9EBF6E22}"/>
          </ac:picMkLst>
        </pc:picChg>
        <pc:picChg chg="add del mod">
          <ac:chgData name="Madden, Cheryl (Growth Company)" userId="8b7d2c5e-3d40-42a8-a403-9d86cdde683e" providerId="ADAL" clId="{565C57E8-2BB6-4C07-BFA4-79F7B0C85CF3}" dt="2023-10-13T12:42:08.039" v="2358" actId="478"/>
          <ac:picMkLst>
            <pc:docMk/>
            <pc:sldMk cId="776721607" sldId="263"/>
            <ac:picMk id="8" creationId="{AF1AA5F1-B35E-AD77-20E0-EA9ED0D5873F}"/>
          </ac:picMkLst>
        </pc:picChg>
        <pc:cxnChg chg="add">
          <ac:chgData name="Madden, Cheryl (Growth Company)" userId="8b7d2c5e-3d40-42a8-a403-9d86cdde683e" providerId="ADAL" clId="{565C57E8-2BB6-4C07-BFA4-79F7B0C85CF3}" dt="2023-10-13T13:22:25.379" v="2915" actId="26606"/>
          <ac:cxnSpMkLst>
            <pc:docMk/>
            <pc:sldMk cId="776721607" sldId="263"/>
            <ac:cxnSpMk id="9" creationId="{1503BFE4-729B-D9D0-C17B-501E6AF1127A}"/>
          </ac:cxnSpMkLst>
        </pc:cxnChg>
      </pc:sldChg>
      <pc:sldChg chg="addSp delSp modSp new mod setBg modClrScheme delDesignElem chgLayout modNotesTx">
        <pc:chgData name="Madden, Cheryl (Growth Company)" userId="8b7d2c5e-3d40-42a8-a403-9d86cdde683e" providerId="ADAL" clId="{565C57E8-2BB6-4C07-BFA4-79F7B0C85CF3}" dt="2023-10-18T07:59:28.002" v="6529" actId="20577"/>
        <pc:sldMkLst>
          <pc:docMk/>
          <pc:sldMk cId="3648609773" sldId="264"/>
        </pc:sldMkLst>
        <pc:spChg chg="mod ord">
          <ac:chgData name="Madden, Cheryl (Growth Company)" userId="8b7d2c5e-3d40-42a8-a403-9d86cdde683e" providerId="ADAL" clId="{565C57E8-2BB6-4C07-BFA4-79F7B0C85CF3}" dt="2023-10-13T13:17:49.508" v="2714" actId="700"/>
          <ac:spMkLst>
            <pc:docMk/>
            <pc:sldMk cId="3648609773" sldId="264"/>
            <ac:spMk id="2" creationId="{FC0E28B5-D8BD-9ECE-2EB8-4220AF907675}"/>
          </ac:spMkLst>
        </pc:spChg>
        <pc:spChg chg="mod ord">
          <ac:chgData name="Madden, Cheryl (Growth Company)" userId="8b7d2c5e-3d40-42a8-a403-9d86cdde683e" providerId="ADAL" clId="{565C57E8-2BB6-4C07-BFA4-79F7B0C85CF3}" dt="2023-10-13T13:34:22.632" v="3236" actId="20577"/>
          <ac:spMkLst>
            <pc:docMk/>
            <pc:sldMk cId="3648609773" sldId="264"/>
            <ac:spMk id="3" creationId="{BBD1D4A7-8630-2E73-D3F9-47E474FC07D2}"/>
          </ac:spMkLst>
        </pc:spChg>
        <pc:spChg chg="add mod ord">
          <ac:chgData name="Madden, Cheryl (Growth Company)" userId="8b7d2c5e-3d40-42a8-a403-9d86cdde683e" providerId="ADAL" clId="{565C57E8-2BB6-4C07-BFA4-79F7B0C85CF3}" dt="2023-10-13T13:34:36.265" v="3245" actId="20577"/>
          <ac:spMkLst>
            <pc:docMk/>
            <pc:sldMk cId="3648609773" sldId="264"/>
            <ac:spMk id="6" creationId="{2F3997ED-74D2-518F-FBF3-D5613B0C8405}"/>
          </ac:spMkLst>
        </pc:spChg>
        <pc:spChg chg="add del">
          <ac:chgData name="Madden, Cheryl (Growth Company)" userId="8b7d2c5e-3d40-42a8-a403-9d86cdde683e" providerId="ADAL" clId="{565C57E8-2BB6-4C07-BFA4-79F7B0C85CF3}" dt="2023-10-13T13:17:49.508" v="2714" actId="700"/>
          <ac:spMkLst>
            <pc:docMk/>
            <pc:sldMk cId="3648609773" sldId="264"/>
            <ac:spMk id="12" creationId="{9F7D5CDA-D291-4307-BF55-1381FED29634}"/>
          </ac:spMkLst>
        </pc:spChg>
        <pc:picChg chg="add del mod">
          <ac:chgData name="Madden, Cheryl (Growth Company)" userId="8b7d2c5e-3d40-42a8-a403-9d86cdde683e" providerId="ADAL" clId="{565C57E8-2BB6-4C07-BFA4-79F7B0C85CF3}" dt="2023-10-13T13:18:35.412" v="2721" actId="478"/>
          <ac:picMkLst>
            <pc:docMk/>
            <pc:sldMk cId="3648609773" sldId="264"/>
            <ac:picMk id="5" creationId="{6CF8E302-7E4D-F6CE-5D69-F0A320AF8B30}"/>
          </ac:picMkLst>
        </pc:picChg>
        <pc:picChg chg="add del mod">
          <ac:chgData name="Madden, Cheryl (Growth Company)" userId="8b7d2c5e-3d40-42a8-a403-9d86cdde683e" providerId="ADAL" clId="{565C57E8-2BB6-4C07-BFA4-79F7B0C85CF3}" dt="2023-10-13T13:20:42.907" v="2738" actId="478"/>
          <ac:picMkLst>
            <pc:docMk/>
            <pc:sldMk cId="3648609773" sldId="264"/>
            <ac:picMk id="9" creationId="{9F6C695E-6D1F-8748-9BCA-9CE43627A2B9}"/>
          </ac:picMkLst>
        </pc:picChg>
        <pc:cxnChg chg="add del">
          <ac:chgData name="Madden, Cheryl (Growth Company)" userId="8b7d2c5e-3d40-42a8-a403-9d86cdde683e" providerId="ADAL" clId="{565C57E8-2BB6-4C07-BFA4-79F7B0C85CF3}" dt="2023-10-13T13:17:39.499" v="2712" actId="26606"/>
          <ac:cxnSpMkLst>
            <pc:docMk/>
            <pc:sldMk cId="3648609773" sldId="264"/>
            <ac:cxnSpMk id="7" creationId="{FC23E3B9-5ABF-58B3-E2B0-E9A5DAA90037}"/>
          </ac:cxnSpMkLst>
        </pc:cxnChg>
        <pc:cxnChg chg="add del">
          <ac:chgData name="Madden, Cheryl (Growth Company)" userId="8b7d2c5e-3d40-42a8-a403-9d86cdde683e" providerId="ADAL" clId="{565C57E8-2BB6-4C07-BFA4-79F7B0C85CF3}" dt="2023-10-13T13:15:56.166" v="2692" actId="26606"/>
          <ac:cxnSpMkLst>
            <pc:docMk/>
            <pc:sldMk cId="3648609773" sldId="264"/>
            <ac:cxnSpMk id="10" creationId="{1503BFE4-729B-D9D0-C17B-501E6AF1127A}"/>
          </ac:cxnSpMkLst>
        </pc:cxnChg>
      </pc:sldChg>
      <pc:sldChg chg="addSp delSp modSp new mod ord setBg modNotesTx">
        <pc:chgData name="Madden, Cheryl (Growth Company)" userId="8b7d2c5e-3d40-42a8-a403-9d86cdde683e" providerId="ADAL" clId="{565C57E8-2BB6-4C07-BFA4-79F7B0C85CF3}" dt="2023-10-13T15:05:46.611" v="4642" actId="20577"/>
        <pc:sldMkLst>
          <pc:docMk/>
          <pc:sldMk cId="3290637607" sldId="265"/>
        </pc:sldMkLst>
        <pc:spChg chg="mod ord">
          <ac:chgData name="Madden, Cheryl (Growth Company)" userId="8b7d2c5e-3d40-42a8-a403-9d86cdde683e" providerId="ADAL" clId="{565C57E8-2BB6-4C07-BFA4-79F7B0C85CF3}" dt="2023-10-13T14:54:04.950" v="4053" actId="26606"/>
          <ac:spMkLst>
            <pc:docMk/>
            <pc:sldMk cId="3290637607" sldId="265"/>
            <ac:spMk id="2" creationId="{BA92B3F4-5B6E-8CFC-3B9F-10692EE1036C}"/>
          </ac:spMkLst>
        </pc:spChg>
        <pc:spChg chg="del">
          <ac:chgData name="Madden, Cheryl (Growth Company)" userId="8b7d2c5e-3d40-42a8-a403-9d86cdde683e" providerId="ADAL" clId="{565C57E8-2BB6-4C07-BFA4-79F7B0C85CF3}" dt="2023-10-13T14:53:21.841" v="4021" actId="22"/>
          <ac:spMkLst>
            <pc:docMk/>
            <pc:sldMk cId="3290637607" sldId="265"/>
            <ac:spMk id="3" creationId="{FB5BCCB8-13DF-1E8A-A0EE-6A8D4980E877}"/>
          </ac:spMkLst>
        </pc:spChg>
        <pc:spChg chg="add del">
          <ac:chgData name="Madden, Cheryl (Growth Company)" userId="8b7d2c5e-3d40-42a8-a403-9d86cdde683e" providerId="ADAL" clId="{565C57E8-2BB6-4C07-BFA4-79F7B0C85CF3}" dt="2023-10-13T14:54:11.626" v="4055" actId="26606"/>
          <ac:spMkLst>
            <pc:docMk/>
            <pc:sldMk cId="3290637607" sldId="265"/>
            <ac:spMk id="12" creationId="{3F24A09B-713F-43FC-AB6E-B88083968522}"/>
          </ac:spMkLst>
        </pc:spChg>
        <pc:spChg chg="add">
          <ac:chgData name="Madden, Cheryl (Growth Company)" userId="8b7d2c5e-3d40-42a8-a403-9d86cdde683e" providerId="ADAL" clId="{565C57E8-2BB6-4C07-BFA4-79F7B0C85CF3}" dt="2023-10-13T14:54:11.626" v="4055" actId="26606"/>
          <ac:spMkLst>
            <pc:docMk/>
            <pc:sldMk cId="3290637607" sldId="265"/>
            <ac:spMk id="19" creationId="{3F24A09B-713F-43FC-AB6E-B88083968522}"/>
          </ac:spMkLst>
        </pc:spChg>
        <pc:picChg chg="add mod ord">
          <ac:chgData name="Madden, Cheryl (Growth Company)" userId="8b7d2c5e-3d40-42a8-a403-9d86cdde683e" providerId="ADAL" clId="{565C57E8-2BB6-4C07-BFA4-79F7B0C85CF3}" dt="2023-10-13T14:54:11.626" v="4055" actId="26606"/>
          <ac:picMkLst>
            <pc:docMk/>
            <pc:sldMk cId="3290637607" sldId="265"/>
            <ac:picMk id="5" creationId="{FDD8F699-F21D-42F7-3E94-FA07EE0CCA8F}"/>
          </ac:picMkLst>
        </pc:picChg>
        <pc:picChg chg="add mod">
          <ac:chgData name="Madden, Cheryl (Growth Company)" userId="8b7d2c5e-3d40-42a8-a403-9d86cdde683e" providerId="ADAL" clId="{565C57E8-2BB6-4C07-BFA4-79F7B0C85CF3}" dt="2023-10-13T14:54:11.626" v="4055" actId="26606"/>
          <ac:picMkLst>
            <pc:docMk/>
            <pc:sldMk cId="3290637607" sldId="265"/>
            <ac:picMk id="7" creationId="{9625881D-83E4-DEF3-61C8-DA9552CE83C3}"/>
          </ac:picMkLst>
        </pc:picChg>
        <pc:cxnChg chg="add del">
          <ac:chgData name="Madden, Cheryl (Growth Company)" userId="8b7d2c5e-3d40-42a8-a403-9d86cdde683e" providerId="ADAL" clId="{565C57E8-2BB6-4C07-BFA4-79F7B0C85CF3}" dt="2023-10-13T14:54:11.626" v="4055" actId="26606"/>
          <ac:cxnSpMkLst>
            <pc:docMk/>
            <pc:sldMk cId="3290637607" sldId="265"/>
            <ac:cxnSpMk id="14" creationId="{0B91AB35-C3B4-4B70-B3DD-13D63B7DA23D}"/>
          </ac:cxnSpMkLst>
        </pc:cxnChg>
        <pc:cxnChg chg="add">
          <ac:chgData name="Madden, Cheryl (Growth Company)" userId="8b7d2c5e-3d40-42a8-a403-9d86cdde683e" providerId="ADAL" clId="{565C57E8-2BB6-4C07-BFA4-79F7B0C85CF3}" dt="2023-10-13T14:54:11.626" v="4055" actId="26606"/>
          <ac:cxnSpMkLst>
            <pc:docMk/>
            <pc:sldMk cId="3290637607" sldId="265"/>
            <ac:cxnSpMk id="21" creationId="{0B91AB35-C3B4-4B70-B3DD-13D63B7DA23D}"/>
          </ac:cxnSpMkLst>
        </pc:cxnChg>
      </pc:sldChg>
      <pc:sldChg chg="addSp delSp modSp new mod ord setBg modNotesTx">
        <pc:chgData name="Madden, Cheryl (Growth Company)" userId="8b7d2c5e-3d40-42a8-a403-9d86cdde683e" providerId="ADAL" clId="{565C57E8-2BB6-4C07-BFA4-79F7B0C85CF3}" dt="2023-10-13T15:00:59.770" v="4612"/>
        <pc:sldMkLst>
          <pc:docMk/>
          <pc:sldMk cId="1934471420" sldId="266"/>
        </pc:sldMkLst>
        <pc:spChg chg="mod">
          <ac:chgData name="Madden, Cheryl (Growth Company)" userId="8b7d2c5e-3d40-42a8-a403-9d86cdde683e" providerId="ADAL" clId="{565C57E8-2BB6-4C07-BFA4-79F7B0C85CF3}" dt="2023-10-13T13:37:40.782" v="3279" actId="26606"/>
          <ac:spMkLst>
            <pc:docMk/>
            <pc:sldMk cId="1934471420" sldId="266"/>
            <ac:spMk id="2" creationId="{1EA542CB-CFEC-513A-2B19-8EED08DCADF3}"/>
          </ac:spMkLst>
        </pc:spChg>
        <pc:spChg chg="del">
          <ac:chgData name="Madden, Cheryl (Growth Company)" userId="8b7d2c5e-3d40-42a8-a403-9d86cdde683e" providerId="ADAL" clId="{565C57E8-2BB6-4C07-BFA4-79F7B0C85CF3}" dt="2023-10-13T13:31:52.365" v="3222" actId="22"/>
          <ac:spMkLst>
            <pc:docMk/>
            <pc:sldMk cId="1934471420" sldId="266"/>
            <ac:spMk id="3" creationId="{232BFB30-748A-8BA9-5D69-C7B31A14FC48}"/>
          </ac:spMkLst>
        </pc:spChg>
        <pc:spChg chg="add del mod ord">
          <ac:chgData name="Madden, Cheryl (Growth Company)" userId="8b7d2c5e-3d40-42a8-a403-9d86cdde683e" providerId="ADAL" clId="{565C57E8-2BB6-4C07-BFA4-79F7B0C85CF3}" dt="2023-10-13T13:41:17.497" v="3382" actId="47"/>
          <ac:spMkLst>
            <pc:docMk/>
            <pc:sldMk cId="1934471420" sldId="266"/>
            <ac:spMk id="6" creationId="{7933121C-96B1-2CA7-8C46-5F47B8F00D1C}"/>
          </ac:spMkLst>
        </pc:spChg>
        <pc:spChg chg="add del mod ord">
          <ac:chgData name="Madden, Cheryl (Growth Company)" userId="8b7d2c5e-3d40-42a8-a403-9d86cdde683e" providerId="ADAL" clId="{565C57E8-2BB6-4C07-BFA4-79F7B0C85CF3}" dt="2023-10-13T13:40:55.678" v="3376" actId="26606"/>
          <ac:spMkLst>
            <pc:docMk/>
            <pc:sldMk cId="1934471420" sldId="266"/>
            <ac:spMk id="8" creationId="{CE9C2B25-F683-52C2-29F7-473EA6120034}"/>
          </ac:spMkLst>
        </pc:spChg>
        <pc:spChg chg="add mod">
          <ac:chgData name="Madden, Cheryl (Growth Company)" userId="8b7d2c5e-3d40-42a8-a403-9d86cdde683e" providerId="ADAL" clId="{565C57E8-2BB6-4C07-BFA4-79F7B0C85CF3}" dt="2023-10-13T13:42:47.227" v="3392" actId="14100"/>
          <ac:spMkLst>
            <pc:docMk/>
            <pc:sldMk cId="1934471420" sldId="266"/>
            <ac:spMk id="10" creationId="{07A423F7-0811-2F3E-FBFE-89E368C5DBE9}"/>
          </ac:spMkLst>
        </pc:spChg>
        <pc:grpChg chg="add del">
          <ac:chgData name="Madden, Cheryl (Growth Company)" userId="8b7d2c5e-3d40-42a8-a403-9d86cdde683e" providerId="ADAL" clId="{565C57E8-2BB6-4C07-BFA4-79F7B0C85CF3}" dt="2023-10-13T13:37:40.782" v="3279" actId="26606"/>
          <ac:grpSpMkLst>
            <pc:docMk/>
            <pc:sldMk cId="1934471420" sldId="266"/>
            <ac:grpSpMk id="14" creationId="{7D2D829D-2830-5F07-E40B-C351944AB1E1}"/>
          </ac:grpSpMkLst>
        </pc:grpChg>
        <pc:graphicFrameChg chg="add mod">
          <ac:chgData name="Madden, Cheryl (Growth Company)" userId="8b7d2c5e-3d40-42a8-a403-9d86cdde683e" providerId="ADAL" clId="{565C57E8-2BB6-4C07-BFA4-79F7B0C85CF3}" dt="2023-10-13T13:43:16.874" v="3397" actId="20577"/>
          <ac:graphicFrameMkLst>
            <pc:docMk/>
            <pc:sldMk cId="1934471420" sldId="266"/>
            <ac:graphicFrameMk id="11" creationId="{80FDAC76-60E6-5E4A-5BF5-11E81B188744}"/>
          </ac:graphicFrameMkLst>
        </pc:graphicFrameChg>
        <pc:picChg chg="add del mod ord">
          <ac:chgData name="Madden, Cheryl (Growth Company)" userId="8b7d2c5e-3d40-42a8-a403-9d86cdde683e" providerId="ADAL" clId="{565C57E8-2BB6-4C07-BFA4-79F7B0C85CF3}" dt="2023-10-13T13:35:35.927" v="3253" actId="21"/>
          <ac:picMkLst>
            <pc:docMk/>
            <pc:sldMk cId="1934471420" sldId="266"/>
            <ac:picMk id="5" creationId="{137E3F4C-01DF-4D51-A595-BF1FA331D33A}"/>
          </ac:picMkLst>
        </pc:picChg>
        <pc:picChg chg="add mod">
          <ac:chgData name="Madden, Cheryl (Growth Company)" userId="8b7d2c5e-3d40-42a8-a403-9d86cdde683e" providerId="ADAL" clId="{565C57E8-2BB6-4C07-BFA4-79F7B0C85CF3}" dt="2023-10-13T13:40:43.747" v="3375" actId="1076"/>
          <ac:picMkLst>
            <pc:docMk/>
            <pc:sldMk cId="1934471420" sldId="266"/>
            <ac:picMk id="9" creationId="{006E5505-9662-4102-CA53-AA82B21BC4B4}"/>
          </ac:picMkLst>
        </pc:picChg>
      </pc:sldChg>
      <pc:sldChg chg="addSp modSp add del mod ord modNotesTx">
        <pc:chgData name="Madden, Cheryl (Growth Company)" userId="8b7d2c5e-3d40-42a8-a403-9d86cdde683e" providerId="ADAL" clId="{565C57E8-2BB6-4C07-BFA4-79F7B0C85CF3}" dt="2023-10-13T14:53:29.326" v="4022" actId="47"/>
        <pc:sldMkLst>
          <pc:docMk/>
          <pc:sldMk cId="990057690" sldId="267"/>
        </pc:sldMkLst>
        <pc:spChg chg="mod">
          <ac:chgData name="Madden, Cheryl (Growth Company)" userId="8b7d2c5e-3d40-42a8-a403-9d86cdde683e" providerId="ADAL" clId="{565C57E8-2BB6-4C07-BFA4-79F7B0C85CF3}" dt="2023-10-13T14:52:33.460" v="4018" actId="20577"/>
          <ac:spMkLst>
            <pc:docMk/>
            <pc:sldMk cId="990057690" sldId="267"/>
            <ac:spMk id="2" creationId="{3BE24A9B-2455-CECB-20B9-30AC33FEFDCA}"/>
          </ac:spMkLst>
        </pc:spChg>
        <pc:picChg chg="add">
          <ac:chgData name="Madden, Cheryl (Growth Company)" userId="8b7d2c5e-3d40-42a8-a403-9d86cdde683e" providerId="ADAL" clId="{565C57E8-2BB6-4C07-BFA4-79F7B0C85CF3}" dt="2023-10-13T14:53:13.418" v="4020" actId="22"/>
          <ac:picMkLst>
            <pc:docMk/>
            <pc:sldMk cId="990057690" sldId="267"/>
            <ac:picMk id="5" creationId="{43244001-CBBB-1E88-8A31-22EA6B65F180}"/>
          </ac:picMkLst>
        </pc:picChg>
      </pc:sldChg>
      <pc:sldChg chg="addSp delSp modSp new mod ord setBg modNotesTx">
        <pc:chgData name="Madden, Cheryl (Growth Company)" userId="8b7d2c5e-3d40-42a8-a403-9d86cdde683e" providerId="ADAL" clId="{565C57E8-2BB6-4C07-BFA4-79F7B0C85CF3}" dt="2023-10-16T16:23:49.425" v="5378" actId="20577"/>
        <pc:sldMkLst>
          <pc:docMk/>
          <pc:sldMk cId="3447535832" sldId="267"/>
        </pc:sldMkLst>
        <pc:spChg chg="mod">
          <ac:chgData name="Madden, Cheryl (Growth Company)" userId="8b7d2c5e-3d40-42a8-a403-9d86cdde683e" providerId="ADAL" clId="{565C57E8-2BB6-4C07-BFA4-79F7B0C85CF3}" dt="2023-10-13T14:56:08.982" v="4262" actId="26606"/>
          <ac:spMkLst>
            <pc:docMk/>
            <pc:sldMk cId="3447535832" sldId="267"/>
            <ac:spMk id="2" creationId="{729E3A56-A927-85EF-63AF-61A6094FFF23}"/>
          </ac:spMkLst>
        </pc:spChg>
        <pc:spChg chg="del mod">
          <ac:chgData name="Madden, Cheryl (Growth Company)" userId="8b7d2c5e-3d40-42a8-a403-9d86cdde683e" providerId="ADAL" clId="{565C57E8-2BB6-4C07-BFA4-79F7B0C85CF3}" dt="2023-10-13T14:56:09.013" v="4263" actId="26606"/>
          <ac:spMkLst>
            <pc:docMk/>
            <pc:sldMk cId="3447535832" sldId="267"/>
            <ac:spMk id="3" creationId="{81060979-D99A-EB1A-067F-F20C894B84C9}"/>
          </ac:spMkLst>
        </pc:spChg>
        <pc:grpChg chg="add del">
          <ac:chgData name="Madden, Cheryl (Growth Company)" userId="8b7d2c5e-3d40-42a8-a403-9d86cdde683e" providerId="ADAL" clId="{565C57E8-2BB6-4C07-BFA4-79F7B0C85CF3}" dt="2023-10-13T14:56:08.982" v="4262" actId="26606"/>
          <ac:grpSpMkLst>
            <pc:docMk/>
            <pc:sldMk cId="3447535832" sldId="267"/>
            <ac:grpSpMk id="9" creationId="{8CE57D37-C2D0-066B-1AE3-6F4244344F27}"/>
          </ac:grpSpMkLst>
        </pc:grpChg>
        <pc:graphicFrameChg chg="add mod">
          <ac:chgData name="Madden, Cheryl (Growth Company)" userId="8b7d2c5e-3d40-42a8-a403-9d86cdde683e" providerId="ADAL" clId="{565C57E8-2BB6-4C07-BFA4-79F7B0C85CF3}" dt="2023-10-16T16:08:41.498" v="4690"/>
          <ac:graphicFrameMkLst>
            <pc:docMk/>
            <pc:sldMk cId="3447535832" sldId="267"/>
            <ac:graphicFrameMk id="13" creationId="{8F780811-A1E6-E63B-525A-8217E4533ADB}"/>
          </ac:graphicFrameMkLst>
        </pc:graphicFrameChg>
        <pc:picChg chg="add del">
          <ac:chgData name="Madden, Cheryl (Growth Company)" userId="8b7d2c5e-3d40-42a8-a403-9d86cdde683e" providerId="ADAL" clId="{565C57E8-2BB6-4C07-BFA4-79F7B0C85CF3}" dt="2023-10-13T14:56:08.982" v="4262" actId="26606"/>
          <ac:picMkLst>
            <pc:docMk/>
            <pc:sldMk cId="3447535832" sldId="267"/>
            <ac:picMk id="5" creationId="{30D75E52-9697-D613-BABD-4955AAFDA16D}"/>
          </ac:picMkLst>
        </pc:picChg>
      </pc:sldChg>
      <pc:sldChg chg="addSp delSp modSp new mod setBg modNotesTx">
        <pc:chgData name="Madden, Cheryl (Growth Company)" userId="8b7d2c5e-3d40-42a8-a403-9d86cdde683e" providerId="ADAL" clId="{565C57E8-2BB6-4C07-BFA4-79F7B0C85CF3}" dt="2023-10-18T08:48:46.614" v="7267" actId="20577"/>
        <pc:sldMkLst>
          <pc:docMk/>
          <pc:sldMk cId="1958481111" sldId="268"/>
        </pc:sldMkLst>
        <pc:spChg chg="mod">
          <ac:chgData name="Madden, Cheryl (Growth Company)" userId="8b7d2c5e-3d40-42a8-a403-9d86cdde683e" providerId="ADAL" clId="{565C57E8-2BB6-4C07-BFA4-79F7B0C85CF3}" dt="2023-10-16T16:21:00.394" v="5234" actId="20577"/>
          <ac:spMkLst>
            <pc:docMk/>
            <pc:sldMk cId="1958481111" sldId="268"/>
            <ac:spMk id="2" creationId="{49EFF80E-F09E-8816-5EB1-B7C8DED8006F}"/>
          </ac:spMkLst>
        </pc:spChg>
        <pc:spChg chg="del mod">
          <ac:chgData name="Madden, Cheryl (Growth Company)" userId="8b7d2c5e-3d40-42a8-a403-9d86cdde683e" providerId="ADAL" clId="{565C57E8-2BB6-4C07-BFA4-79F7B0C85CF3}" dt="2023-10-16T14:34:56.970" v="4659"/>
          <ac:spMkLst>
            <pc:docMk/>
            <pc:sldMk cId="1958481111" sldId="268"/>
            <ac:spMk id="3" creationId="{210D2C73-3250-7F4F-9C1A-8947743B3253}"/>
          </ac:spMkLst>
        </pc:spChg>
        <pc:graphicFrameChg chg="add mod modGraphic">
          <ac:chgData name="Madden, Cheryl (Growth Company)" userId="8b7d2c5e-3d40-42a8-a403-9d86cdde683e" providerId="ADAL" clId="{565C57E8-2BB6-4C07-BFA4-79F7B0C85CF3}" dt="2023-10-16T16:10:15.343" v="4696" actId="1076"/>
          <ac:graphicFrameMkLst>
            <pc:docMk/>
            <pc:sldMk cId="1958481111" sldId="268"/>
            <ac:graphicFrameMk id="4" creationId="{0E7CB139-EB01-4A9D-DFB7-A0B93A3B42C0}"/>
          </ac:graphicFrameMkLst>
        </pc:graphicFrameChg>
      </pc:sldChg>
      <pc:sldMasterChg chg="addSp mod">
        <pc:chgData name="Madden, Cheryl (Growth Company)" userId="8b7d2c5e-3d40-42a8-a403-9d86cdde683e" providerId="ADAL" clId="{565C57E8-2BB6-4C07-BFA4-79F7B0C85CF3}" dt="2023-10-13T14:59:42.828" v="4573" actId="33475"/>
        <pc:sldMasterMkLst>
          <pc:docMk/>
          <pc:sldMasterMk cId="193583544" sldId="2147483648"/>
        </pc:sldMasterMkLst>
        <pc:spChg chg="add">
          <ac:chgData name="Madden, Cheryl (Growth Company)" userId="8b7d2c5e-3d40-42a8-a403-9d86cdde683e" providerId="ADAL" clId="{565C57E8-2BB6-4C07-BFA4-79F7B0C85CF3}" dt="2023-10-13T14:59:42.828" v="4573" actId="33475"/>
          <ac:spMkLst>
            <pc:docMk/>
            <pc:sldMasterMk cId="193583544" sldId="2147483648"/>
            <ac:spMk id="5" creationId="{A3F29C59-A36A-1891-2926-91B01628FEF1}"/>
          </ac:spMkLst>
        </pc:spChg>
      </pc:sldMasterChg>
      <pc:sldMasterChg chg="addSp mod">
        <pc:chgData name="Madden, Cheryl (Growth Company)" userId="8b7d2c5e-3d40-42a8-a403-9d86cdde683e" providerId="ADAL" clId="{565C57E8-2BB6-4C07-BFA4-79F7B0C85CF3}" dt="2023-10-13T14:59:42.828" v="4573" actId="33475"/>
        <pc:sldMasterMkLst>
          <pc:docMk/>
          <pc:sldMasterMk cId="3401579595" sldId="2147483662"/>
        </pc:sldMasterMkLst>
        <pc:spChg chg="add">
          <ac:chgData name="Madden, Cheryl (Growth Company)" userId="8b7d2c5e-3d40-42a8-a403-9d86cdde683e" providerId="ADAL" clId="{565C57E8-2BB6-4C07-BFA4-79F7B0C85CF3}" dt="2023-10-13T14:59:42.828" v="4573" actId="33475"/>
          <ac:spMkLst>
            <pc:docMk/>
            <pc:sldMasterMk cId="3401579595" sldId="2147483662"/>
            <ac:spMk id="8" creationId="{785097BB-4D58-8F3D-3AC7-86FDDF4C3848}"/>
          </ac:spMkLst>
        </pc:sp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97CD81-4292-4846-9C3F-DED5A294415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FD3B2A4-750E-46DA-B185-043C25B1583B}">
      <dgm:prSet/>
      <dgm:spPr/>
      <dgm:t>
        <a:bodyPr/>
        <a:lstStyle/>
        <a:p>
          <a:pPr>
            <a:lnSpc>
              <a:spcPct val="100000"/>
            </a:lnSpc>
          </a:pPr>
          <a:r>
            <a:rPr lang="en-GB"/>
            <a:t>Key facts</a:t>
          </a:r>
          <a:endParaRPr lang="en-US"/>
        </a:p>
      </dgm:t>
    </dgm:pt>
    <dgm:pt modelId="{9F1CB450-437F-4F4A-9B1D-4C2C249CE950}" type="parTrans" cxnId="{AA118178-824A-4903-93D4-12322AC19247}">
      <dgm:prSet/>
      <dgm:spPr/>
      <dgm:t>
        <a:bodyPr/>
        <a:lstStyle/>
        <a:p>
          <a:endParaRPr lang="en-US"/>
        </a:p>
      </dgm:t>
    </dgm:pt>
    <dgm:pt modelId="{8AE98F4C-93D3-47E8-9050-654008A21F20}" type="sibTrans" cxnId="{AA118178-824A-4903-93D4-12322AC19247}">
      <dgm:prSet/>
      <dgm:spPr/>
      <dgm:t>
        <a:bodyPr/>
        <a:lstStyle/>
        <a:p>
          <a:endParaRPr lang="en-US"/>
        </a:p>
      </dgm:t>
    </dgm:pt>
    <dgm:pt modelId="{C1519C83-0459-480E-AFED-F84115C61AE3}">
      <dgm:prSet/>
      <dgm:spPr/>
      <dgm:t>
        <a:bodyPr/>
        <a:lstStyle/>
        <a:p>
          <a:pPr>
            <a:lnSpc>
              <a:spcPct val="100000"/>
            </a:lnSpc>
          </a:pPr>
          <a:r>
            <a:rPr lang="en-US" dirty="0"/>
            <a:t>Risk factors</a:t>
          </a:r>
        </a:p>
      </dgm:t>
    </dgm:pt>
    <dgm:pt modelId="{A50F5194-4BBC-4059-8950-FF0B5D345870}" type="parTrans" cxnId="{8FC23343-CB4B-49CB-A5E4-69CA9243C20C}">
      <dgm:prSet/>
      <dgm:spPr/>
      <dgm:t>
        <a:bodyPr/>
        <a:lstStyle/>
        <a:p>
          <a:endParaRPr lang="en-US"/>
        </a:p>
      </dgm:t>
    </dgm:pt>
    <dgm:pt modelId="{EA566B6A-7D07-4322-A2B8-D068704B07E3}" type="sibTrans" cxnId="{8FC23343-CB4B-49CB-A5E4-69CA9243C20C}">
      <dgm:prSet/>
      <dgm:spPr/>
      <dgm:t>
        <a:bodyPr/>
        <a:lstStyle/>
        <a:p>
          <a:endParaRPr lang="en-US"/>
        </a:p>
      </dgm:t>
    </dgm:pt>
    <dgm:pt modelId="{D9770DAA-3B1E-4B7F-BBA2-E71AEE78F502}">
      <dgm:prSet/>
      <dgm:spPr/>
      <dgm:t>
        <a:bodyPr/>
        <a:lstStyle/>
        <a:p>
          <a:pPr>
            <a:lnSpc>
              <a:spcPct val="100000"/>
            </a:lnSpc>
          </a:pPr>
          <a:r>
            <a:rPr lang="en-GB"/>
            <a:t>Recommendations</a:t>
          </a:r>
          <a:endParaRPr lang="en-US"/>
        </a:p>
      </dgm:t>
    </dgm:pt>
    <dgm:pt modelId="{E00E12AE-BF75-419C-9CCE-8EC7C1BDAD47}" type="parTrans" cxnId="{BA2B1E62-9860-4F3B-8DC6-C5EA7712D906}">
      <dgm:prSet/>
      <dgm:spPr/>
      <dgm:t>
        <a:bodyPr/>
        <a:lstStyle/>
        <a:p>
          <a:endParaRPr lang="en-US"/>
        </a:p>
      </dgm:t>
    </dgm:pt>
    <dgm:pt modelId="{9E74BC34-0366-49EC-A389-23511A67E389}" type="sibTrans" cxnId="{BA2B1E62-9860-4F3B-8DC6-C5EA7712D906}">
      <dgm:prSet/>
      <dgm:spPr/>
      <dgm:t>
        <a:bodyPr/>
        <a:lstStyle/>
        <a:p>
          <a:endParaRPr lang="en-US"/>
        </a:p>
      </dgm:t>
    </dgm:pt>
    <dgm:pt modelId="{25AD8D02-0D33-4FE1-985A-0CD9238B7883}" type="pres">
      <dgm:prSet presAssocID="{AA97CD81-4292-4846-9C3F-DED5A2944154}" presName="root" presStyleCnt="0">
        <dgm:presLayoutVars>
          <dgm:dir/>
          <dgm:resizeHandles val="exact"/>
        </dgm:presLayoutVars>
      </dgm:prSet>
      <dgm:spPr/>
    </dgm:pt>
    <dgm:pt modelId="{3A99FA82-34F8-487D-9013-2B10378DD75E}" type="pres">
      <dgm:prSet presAssocID="{4FD3B2A4-750E-46DA-B185-043C25B1583B}" presName="compNode" presStyleCnt="0"/>
      <dgm:spPr/>
    </dgm:pt>
    <dgm:pt modelId="{3A402169-5C0C-4043-B499-DA6E3CA02BCB}" type="pres">
      <dgm:prSet presAssocID="{4FD3B2A4-750E-46DA-B185-043C25B1583B}" presName="bgRect" presStyleLbl="bgShp" presStyleIdx="0" presStyleCnt="3"/>
      <dgm:spPr/>
    </dgm:pt>
    <dgm:pt modelId="{C195BBD2-B275-475E-9923-2B2F9B37567C}" type="pres">
      <dgm:prSet presAssocID="{4FD3B2A4-750E-46DA-B185-043C25B1583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ey"/>
        </a:ext>
      </dgm:extLst>
    </dgm:pt>
    <dgm:pt modelId="{85B8F997-155A-4EBA-BBB6-ACCF6FD3DD88}" type="pres">
      <dgm:prSet presAssocID="{4FD3B2A4-750E-46DA-B185-043C25B1583B}" presName="spaceRect" presStyleCnt="0"/>
      <dgm:spPr/>
    </dgm:pt>
    <dgm:pt modelId="{A2D8B4D8-D25D-4D75-8CFA-7F2E4F7CCCC1}" type="pres">
      <dgm:prSet presAssocID="{4FD3B2A4-750E-46DA-B185-043C25B1583B}" presName="parTx" presStyleLbl="revTx" presStyleIdx="0" presStyleCnt="3">
        <dgm:presLayoutVars>
          <dgm:chMax val="0"/>
          <dgm:chPref val="0"/>
        </dgm:presLayoutVars>
      </dgm:prSet>
      <dgm:spPr/>
    </dgm:pt>
    <dgm:pt modelId="{FD0D692C-6B9A-4A1F-BE19-087329B67DE8}" type="pres">
      <dgm:prSet presAssocID="{8AE98F4C-93D3-47E8-9050-654008A21F20}" presName="sibTrans" presStyleCnt="0"/>
      <dgm:spPr/>
    </dgm:pt>
    <dgm:pt modelId="{42FA3FB6-38C9-4535-866D-13A6099179C4}" type="pres">
      <dgm:prSet presAssocID="{C1519C83-0459-480E-AFED-F84115C61AE3}" presName="compNode" presStyleCnt="0"/>
      <dgm:spPr/>
    </dgm:pt>
    <dgm:pt modelId="{D166F929-5992-4109-BCB3-0EC50A78A64B}" type="pres">
      <dgm:prSet presAssocID="{C1519C83-0459-480E-AFED-F84115C61AE3}" presName="bgRect" presStyleLbl="bgShp" presStyleIdx="1" presStyleCnt="3"/>
      <dgm:spPr/>
    </dgm:pt>
    <dgm:pt modelId="{C0F7CD0B-9C87-41B5-B9DB-BEF0F87D390B}" type="pres">
      <dgm:prSet presAssocID="{C1519C83-0459-480E-AFED-F84115C61AE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art with pulse with solid fill"/>
        </a:ext>
      </dgm:extLst>
    </dgm:pt>
    <dgm:pt modelId="{3A58AE43-A4B0-4B3B-966C-54A16ED5D31F}" type="pres">
      <dgm:prSet presAssocID="{C1519C83-0459-480E-AFED-F84115C61AE3}" presName="spaceRect" presStyleCnt="0"/>
      <dgm:spPr/>
    </dgm:pt>
    <dgm:pt modelId="{FE209A45-E01B-4EF0-BCC8-67943A05615E}" type="pres">
      <dgm:prSet presAssocID="{C1519C83-0459-480E-AFED-F84115C61AE3}" presName="parTx" presStyleLbl="revTx" presStyleIdx="1" presStyleCnt="3">
        <dgm:presLayoutVars>
          <dgm:chMax val="0"/>
          <dgm:chPref val="0"/>
        </dgm:presLayoutVars>
      </dgm:prSet>
      <dgm:spPr/>
    </dgm:pt>
    <dgm:pt modelId="{398F1718-3DF6-4568-B3DF-E0ADFDE707A7}" type="pres">
      <dgm:prSet presAssocID="{EA566B6A-7D07-4322-A2B8-D068704B07E3}" presName="sibTrans" presStyleCnt="0"/>
      <dgm:spPr/>
    </dgm:pt>
    <dgm:pt modelId="{E51522AA-A249-44DC-8D65-E9D250DBC8BE}" type="pres">
      <dgm:prSet presAssocID="{D9770DAA-3B1E-4B7F-BBA2-E71AEE78F502}" presName="compNode" presStyleCnt="0"/>
      <dgm:spPr/>
    </dgm:pt>
    <dgm:pt modelId="{0987E4DC-4DFA-4E68-BEE8-8330B20B13AF}" type="pres">
      <dgm:prSet presAssocID="{D9770DAA-3B1E-4B7F-BBA2-E71AEE78F502}" presName="bgRect" presStyleLbl="bgShp" presStyleIdx="2" presStyleCnt="3"/>
      <dgm:spPr/>
    </dgm:pt>
    <dgm:pt modelId="{E197EEB8-13F2-4983-B3F0-0857B5750FAC}" type="pres">
      <dgm:prSet presAssocID="{D9770DAA-3B1E-4B7F-BBA2-E71AEE78F50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ghtbulb"/>
        </a:ext>
      </dgm:extLst>
    </dgm:pt>
    <dgm:pt modelId="{48EC56CD-0122-437E-819D-E2FE0A8F9287}" type="pres">
      <dgm:prSet presAssocID="{D9770DAA-3B1E-4B7F-BBA2-E71AEE78F502}" presName="spaceRect" presStyleCnt="0"/>
      <dgm:spPr/>
    </dgm:pt>
    <dgm:pt modelId="{AC89F2D1-BB96-4B41-B674-26133FA8D763}" type="pres">
      <dgm:prSet presAssocID="{D9770DAA-3B1E-4B7F-BBA2-E71AEE78F502}" presName="parTx" presStyleLbl="revTx" presStyleIdx="2" presStyleCnt="3">
        <dgm:presLayoutVars>
          <dgm:chMax val="0"/>
          <dgm:chPref val="0"/>
        </dgm:presLayoutVars>
      </dgm:prSet>
      <dgm:spPr/>
    </dgm:pt>
  </dgm:ptLst>
  <dgm:cxnLst>
    <dgm:cxn modelId="{BA2B1E62-9860-4F3B-8DC6-C5EA7712D906}" srcId="{AA97CD81-4292-4846-9C3F-DED5A2944154}" destId="{D9770DAA-3B1E-4B7F-BBA2-E71AEE78F502}" srcOrd="2" destOrd="0" parTransId="{E00E12AE-BF75-419C-9CCE-8EC7C1BDAD47}" sibTransId="{9E74BC34-0366-49EC-A389-23511A67E389}"/>
    <dgm:cxn modelId="{8FC23343-CB4B-49CB-A5E4-69CA9243C20C}" srcId="{AA97CD81-4292-4846-9C3F-DED5A2944154}" destId="{C1519C83-0459-480E-AFED-F84115C61AE3}" srcOrd="1" destOrd="0" parTransId="{A50F5194-4BBC-4059-8950-FF0B5D345870}" sibTransId="{EA566B6A-7D07-4322-A2B8-D068704B07E3}"/>
    <dgm:cxn modelId="{31A78D46-4FDA-4E99-8B79-261190B1FB09}" type="presOf" srcId="{4FD3B2A4-750E-46DA-B185-043C25B1583B}" destId="{A2D8B4D8-D25D-4D75-8CFA-7F2E4F7CCCC1}" srcOrd="0" destOrd="0" presId="urn:microsoft.com/office/officeart/2018/2/layout/IconVerticalSolidList"/>
    <dgm:cxn modelId="{289E8655-CE44-410E-8C81-FF49CC423782}" type="presOf" srcId="{C1519C83-0459-480E-AFED-F84115C61AE3}" destId="{FE209A45-E01B-4EF0-BCC8-67943A05615E}" srcOrd="0" destOrd="0" presId="urn:microsoft.com/office/officeart/2018/2/layout/IconVerticalSolidList"/>
    <dgm:cxn modelId="{AA118178-824A-4903-93D4-12322AC19247}" srcId="{AA97CD81-4292-4846-9C3F-DED5A2944154}" destId="{4FD3B2A4-750E-46DA-B185-043C25B1583B}" srcOrd="0" destOrd="0" parTransId="{9F1CB450-437F-4F4A-9B1D-4C2C249CE950}" sibTransId="{8AE98F4C-93D3-47E8-9050-654008A21F20}"/>
    <dgm:cxn modelId="{77B5F6B3-234F-4EEC-BC5E-C887D2CBCA0A}" type="presOf" srcId="{D9770DAA-3B1E-4B7F-BBA2-E71AEE78F502}" destId="{AC89F2D1-BB96-4B41-B674-26133FA8D763}" srcOrd="0" destOrd="0" presId="urn:microsoft.com/office/officeart/2018/2/layout/IconVerticalSolidList"/>
    <dgm:cxn modelId="{7D48F7BE-33CF-4F3B-92EB-541B862B0874}" type="presOf" srcId="{AA97CD81-4292-4846-9C3F-DED5A2944154}" destId="{25AD8D02-0D33-4FE1-985A-0CD9238B7883}" srcOrd="0" destOrd="0" presId="urn:microsoft.com/office/officeart/2018/2/layout/IconVerticalSolidList"/>
    <dgm:cxn modelId="{6990F28B-88F5-4734-926F-97D1A5ADF2FD}" type="presParOf" srcId="{25AD8D02-0D33-4FE1-985A-0CD9238B7883}" destId="{3A99FA82-34F8-487D-9013-2B10378DD75E}" srcOrd="0" destOrd="0" presId="urn:microsoft.com/office/officeart/2018/2/layout/IconVerticalSolidList"/>
    <dgm:cxn modelId="{56F84B77-B132-492D-851F-2356DA15FAB6}" type="presParOf" srcId="{3A99FA82-34F8-487D-9013-2B10378DD75E}" destId="{3A402169-5C0C-4043-B499-DA6E3CA02BCB}" srcOrd="0" destOrd="0" presId="urn:microsoft.com/office/officeart/2018/2/layout/IconVerticalSolidList"/>
    <dgm:cxn modelId="{09530A89-8668-4740-8B60-CDA49BBDEE26}" type="presParOf" srcId="{3A99FA82-34F8-487D-9013-2B10378DD75E}" destId="{C195BBD2-B275-475E-9923-2B2F9B37567C}" srcOrd="1" destOrd="0" presId="urn:microsoft.com/office/officeart/2018/2/layout/IconVerticalSolidList"/>
    <dgm:cxn modelId="{61C3FC5E-5996-44BC-A546-224A594F3F0F}" type="presParOf" srcId="{3A99FA82-34F8-487D-9013-2B10378DD75E}" destId="{85B8F997-155A-4EBA-BBB6-ACCF6FD3DD88}" srcOrd="2" destOrd="0" presId="urn:microsoft.com/office/officeart/2018/2/layout/IconVerticalSolidList"/>
    <dgm:cxn modelId="{C963824F-8EB7-405C-AFA6-FC52EB283C7E}" type="presParOf" srcId="{3A99FA82-34F8-487D-9013-2B10378DD75E}" destId="{A2D8B4D8-D25D-4D75-8CFA-7F2E4F7CCCC1}" srcOrd="3" destOrd="0" presId="urn:microsoft.com/office/officeart/2018/2/layout/IconVerticalSolidList"/>
    <dgm:cxn modelId="{6ACEB812-84CE-4485-A250-D375D92A64A2}" type="presParOf" srcId="{25AD8D02-0D33-4FE1-985A-0CD9238B7883}" destId="{FD0D692C-6B9A-4A1F-BE19-087329B67DE8}" srcOrd="1" destOrd="0" presId="urn:microsoft.com/office/officeart/2018/2/layout/IconVerticalSolidList"/>
    <dgm:cxn modelId="{39AD2195-5FCF-4035-B96D-A15686630A55}" type="presParOf" srcId="{25AD8D02-0D33-4FE1-985A-0CD9238B7883}" destId="{42FA3FB6-38C9-4535-866D-13A6099179C4}" srcOrd="2" destOrd="0" presId="urn:microsoft.com/office/officeart/2018/2/layout/IconVerticalSolidList"/>
    <dgm:cxn modelId="{2A62D978-7F0B-40EF-90A1-D25FBB1B197A}" type="presParOf" srcId="{42FA3FB6-38C9-4535-866D-13A6099179C4}" destId="{D166F929-5992-4109-BCB3-0EC50A78A64B}" srcOrd="0" destOrd="0" presId="urn:microsoft.com/office/officeart/2018/2/layout/IconVerticalSolidList"/>
    <dgm:cxn modelId="{4C7DADCE-7E0E-4202-B9D8-5EB376714339}" type="presParOf" srcId="{42FA3FB6-38C9-4535-866D-13A6099179C4}" destId="{C0F7CD0B-9C87-41B5-B9DB-BEF0F87D390B}" srcOrd="1" destOrd="0" presId="urn:microsoft.com/office/officeart/2018/2/layout/IconVerticalSolidList"/>
    <dgm:cxn modelId="{32E83111-FA68-4717-BC63-995A9885B30C}" type="presParOf" srcId="{42FA3FB6-38C9-4535-866D-13A6099179C4}" destId="{3A58AE43-A4B0-4B3B-966C-54A16ED5D31F}" srcOrd="2" destOrd="0" presId="urn:microsoft.com/office/officeart/2018/2/layout/IconVerticalSolidList"/>
    <dgm:cxn modelId="{E976ECE8-8606-4F44-88C8-81B6CE68F5CD}" type="presParOf" srcId="{42FA3FB6-38C9-4535-866D-13A6099179C4}" destId="{FE209A45-E01B-4EF0-BCC8-67943A05615E}" srcOrd="3" destOrd="0" presId="urn:microsoft.com/office/officeart/2018/2/layout/IconVerticalSolidList"/>
    <dgm:cxn modelId="{E5FF1180-44CA-410E-A75A-C32FD5FD2FAD}" type="presParOf" srcId="{25AD8D02-0D33-4FE1-985A-0CD9238B7883}" destId="{398F1718-3DF6-4568-B3DF-E0ADFDE707A7}" srcOrd="3" destOrd="0" presId="urn:microsoft.com/office/officeart/2018/2/layout/IconVerticalSolidList"/>
    <dgm:cxn modelId="{D3176D41-086B-43C6-990E-3596C2F8DCE0}" type="presParOf" srcId="{25AD8D02-0D33-4FE1-985A-0CD9238B7883}" destId="{E51522AA-A249-44DC-8D65-E9D250DBC8BE}" srcOrd="4" destOrd="0" presId="urn:microsoft.com/office/officeart/2018/2/layout/IconVerticalSolidList"/>
    <dgm:cxn modelId="{C9110716-54F7-4905-8C2D-FB1B77232D60}" type="presParOf" srcId="{E51522AA-A249-44DC-8D65-E9D250DBC8BE}" destId="{0987E4DC-4DFA-4E68-BEE8-8330B20B13AF}" srcOrd="0" destOrd="0" presId="urn:microsoft.com/office/officeart/2018/2/layout/IconVerticalSolidList"/>
    <dgm:cxn modelId="{A6967892-031E-4B6D-A6F2-58E28FCA660D}" type="presParOf" srcId="{E51522AA-A249-44DC-8D65-E9D250DBC8BE}" destId="{E197EEB8-13F2-4983-B3F0-0857B5750FAC}" srcOrd="1" destOrd="0" presId="urn:microsoft.com/office/officeart/2018/2/layout/IconVerticalSolidList"/>
    <dgm:cxn modelId="{1EBD5DFA-8DFB-4019-91D2-2467AC112488}" type="presParOf" srcId="{E51522AA-A249-44DC-8D65-E9D250DBC8BE}" destId="{48EC56CD-0122-437E-819D-E2FE0A8F9287}" srcOrd="2" destOrd="0" presId="urn:microsoft.com/office/officeart/2018/2/layout/IconVerticalSolidList"/>
    <dgm:cxn modelId="{231FF3AE-713D-4A92-B608-54A6EFA1D150}" type="presParOf" srcId="{E51522AA-A249-44DC-8D65-E9D250DBC8BE}" destId="{AC89F2D1-BB96-4B41-B674-26133FA8D76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711632-D8AF-4F0F-BCEC-0EB28562563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055C1AD-085D-4DC3-AFAD-515E577DBEC1}">
      <dgm:prSet custT="1"/>
      <dgm:spPr/>
      <dgm:t>
        <a:bodyPr/>
        <a:lstStyle/>
        <a:p>
          <a:r>
            <a:rPr lang="en-GB" sz="2000" b="0" i="0" dirty="0"/>
            <a:t>Recognising that the menopause can be an issue in the workplace and women, non-binary and trans people need support.</a:t>
          </a:r>
          <a:endParaRPr lang="en-US" sz="2000" dirty="0"/>
        </a:p>
      </dgm:t>
    </dgm:pt>
    <dgm:pt modelId="{2E638BBF-329E-4C22-8D25-194DD5C37CAE}" type="parTrans" cxnId="{84593A0B-0C66-4F92-A518-ADCAAFA89832}">
      <dgm:prSet/>
      <dgm:spPr/>
      <dgm:t>
        <a:bodyPr/>
        <a:lstStyle/>
        <a:p>
          <a:endParaRPr lang="en-US"/>
        </a:p>
      </dgm:t>
    </dgm:pt>
    <dgm:pt modelId="{8A868A26-8A48-4738-B714-EBEB25EAA14D}" type="sibTrans" cxnId="{84593A0B-0C66-4F92-A518-ADCAAFA89832}">
      <dgm:prSet/>
      <dgm:spPr/>
      <dgm:t>
        <a:bodyPr/>
        <a:lstStyle/>
        <a:p>
          <a:endParaRPr lang="en-US"/>
        </a:p>
      </dgm:t>
    </dgm:pt>
    <dgm:pt modelId="{05D52EA9-80EB-423A-840E-D8B912EF4BC8}">
      <dgm:prSet custT="1"/>
      <dgm:spPr/>
      <dgm:t>
        <a:bodyPr/>
        <a:lstStyle/>
        <a:p>
          <a:r>
            <a:rPr lang="en-GB" sz="2000" b="0" i="0" dirty="0"/>
            <a:t>Talking openly, positively and respectfully about the menopause.</a:t>
          </a:r>
          <a:endParaRPr lang="en-US" sz="2000" dirty="0"/>
        </a:p>
      </dgm:t>
    </dgm:pt>
    <dgm:pt modelId="{5DCABF2C-C5B9-4715-8B0D-A4209D827A90}" type="parTrans" cxnId="{37CC3A86-CA17-46FE-A562-BDA95F9D38AF}">
      <dgm:prSet/>
      <dgm:spPr/>
      <dgm:t>
        <a:bodyPr/>
        <a:lstStyle/>
        <a:p>
          <a:endParaRPr lang="en-US"/>
        </a:p>
      </dgm:t>
    </dgm:pt>
    <dgm:pt modelId="{0797AFD5-CB26-49FE-AF2D-7CB0E31BA998}" type="sibTrans" cxnId="{37CC3A86-CA17-46FE-A562-BDA95F9D38AF}">
      <dgm:prSet/>
      <dgm:spPr/>
      <dgm:t>
        <a:bodyPr/>
        <a:lstStyle/>
        <a:p>
          <a:endParaRPr lang="en-US"/>
        </a:p>
      </dgm:t>
    </dgm:pt>
    <dgm:pt modelId="{D0DB33F5-D8C0-4A01-A180-92095CE30E28}">
      <dgm:prSet custT="1"/>
      <dgm:spPr/>
      <dgm:t>
        <a:bodyPr/>
        <a:lstStyle/>
        <a:p>
          <a:r>
            <a:rPr lang="en-GB" sz="2000" b="0" i="0" dirty="0"/>
            <a:t>Actively supporting and informing our colleagues affected by the menopause.</a:t>
          </a:r>
          <a:endParaRPr lang="en-US" sz="2000" dirty="0"/>
        </a:p>
      </dgm:t>
    </dgm:pt>
    <dgm:pt modelId="{4730CDD7-8EB2-4AE9-B6D6-5D9DC484E898}" type="parTrans" cxnId="{C2F0F8DE-7C78-4964-8824-34DF19999397}">
      <dgm:prSet/>
      <dgm:spPr/>
      <dgm:t>
        <a:bodyPr/>
        <a:lstStyle/>
        <a:p>
          <a:endParaRPr lang="en-US"/>
        </a:p>
      </dgm:t>
    </dgm:pt>
    <dgm:pt modelId="{C86F21AA-7C24-41DA-8753-B9C7CBD481EE}" type="sibTrans" cxnId="{C2F0F8DE-7C78-4964-8824-34DF19999397}">
      <dgm:prSet/>
      <dgm:spPr/>
      <dgm:t>
        <a:bodyPr/>
        <a:lstStyle/>
        <a:p>
          <a:endParaRPr lang="en-US"/>
        </a:p>
      </dgm:t>
    </dgm:pt>
    <dgm:pt modelId="{D9459D27-540A-4B83-8250-F01849223843}" type="pres">
      <dgm:prSet presAssocID="{C8711632-D8AF-4F0F-BCEC-0EB28562563C}" presName="vert0" presStyleCnt="0">
        <dgm:presLayoutVars>
          <dgm:dir/>
          <dgm:animOne val="branch"/>
          <dgm:animLvl val="lvl"/>
        </dgm:presLayoutVars>
      </dgm:prSet>
      <dgm:spPr/>
    </dgm:pt>
    <dgm:pt modelId="{3A8970DA-C810-4726-BB27-CA5FDBBD1552}" type="pres">
      <dgm:prSet presAssocID="{B055C1AD-085D-4DC3-AFAD-515E577DBEC1}" presName="thickLine" presStyleLbl="alignNode1" presStyleIdx="0" presStyleCnt="3"/>
      <dgm:spPr/>
    </dgm:pt>
    <dgm:pt modelId="{D54E5C61-D6F8-40EB-BC88-0CA1A68884BF}" type="pres">
      <dgm:prSet presAssocID="{B055C1AD-085D-4DC3-AFAD-515E577DBEC1}" presName="horz1" presStyleCnt="0"/>
      <dgm:spPr/>
    </dgm:pt>
    <dgm:pt modelId="{718B2F9D-2E2A-4C00-9679-82A645E5204A}" type="pres">
      <dgm:prSet presAssocID="{B055C1AD-085D-4DC3-AFAD-515E577DBEC1}" presName="tx1" presStyleLbl="revTx" presStyleIdx="0" presStyleCnt="3"/>
      <dgm:spPr/>
    </dgm:pt>
    <dgm:pt modelId="{F83A771A-F7D1-4350-B1B9-CAC868190BA8}" type="pres">
      <dgm:prSet presAssocID="{B055C1AD-085D-4DC3-AFAD-515E577DBEC1}" presName="vert1" presStyleCnt="0"/>
      <dgm:spPr/>
    </dgm:pt>
    <dgm:pt modelId="{F40E7D55-9951-4782-8CC7-79D84407A680}" type="pres">
      <dgm:prSet presAssocID="{05D52EA9-80EB-423A-840E-D8B912EF4BC8}" presName="thickLine" presStyleLbl="alignNode1" presStyleIdx="1" presStyleCnt="3"/>
      <dgm:spPr/>
    </dgm:pt>
    <dgm:pt modelId="{51DD7494-D649-46E4-8ECC-7694C718A576}" type="pres">
      <dgm:prSet presAssocID="{05D52EA9-80EB-423A-840E-D8B912EF4BC8}" presName="horz1" presStyleCnt="0"/>
      <dgm:spPr/>
    </dgm:pt>
    <dgm:pt modelId="{20CFB66A-7886-47D3-AA5C-29927A85458A}" type="pres">
      <dgm:prSet presAssocID="{05D52EA9-80EB-423A-840E-D8B912EF4BC8}" presName="tx1" presStyleLbl="revTx" presStyleIdx="1" presStyleCnt="3"/>
      <dgm:spPr/>
    </dgm:pt>
    <dgm:pt modelId="{AB3A35D0-DCA2-406C-8F78-6A2BB6847B93}" type="pres">
      <dgm:prSet presAssocID="{05D52EA9-80EB-423A-840E-D8B912EF4BC8}" presName="vert1" presStyleCnt="0"/>
      <dgm:spPr/>
    </dgm:pt>
    <dgm:pt modelId="{8E225A3A-2B36-4EA6-B2DF-73819D4D82E2}" type="pres">
      <dgm:prSet presAssocID="{D0DB33F5-D8C0-4A01-A180-92095CE30E28}" presName="thickLine" presStyleLbl="alignNode1" presStyleIdx="2" presStyleCnt="3"/>
      <dgm:spPr/>
    </dgm:pt>
    <dgm:pt modelId="{0CB83D17-F33A-4FFC-BB1A-768579D050AC}" type="pres">
      <dgm:prSet presAssocID="{D0DB33F5-D8C0-4A01-A180-92095CE30E28}" presName="horz1" presStyleCnt="0"/>
      <dgm:spPr/>
    </dgm:pt>
    <dgm:pt modelId="{810B3B1D-1146-48BA-B1C3-032A4A0D5816}" type="pres">
      <dgm:prSet presAssocID="{D0DB33F5-D8C0-4A01-A180-92095CE30E28}" presName="tx1" presStyleLbl="revTx" presStyleIdx="2" presStyleCnt="3"/>
      <dgm:spPr/>
    </dgm:pt>
    <dgm:pt modelId="{34A989A2-2236-4926-99CB-8204D4C73489}" type="pres">
      <dgm:prSet presAssocID="{D0DB33F5-D8C0-4A01-A180-92095CE30E28}" presName="vert1" presStyleCnt="0"/>
      <dgm:spPr/>
    </dgm:pt>
  </dgm:ptLst>
  <dgm:cxnLst>
    <dgm:cxn modelId="{84593A0B-0C66-4F92-A518-ADCAAFA89832}" srcId="{C8711632-D8AF-4F0F-BCEC-0EB28562563C}" destId="{B055C1AD-085D-4DC3-AFAD-515E577DBEC1}" srcOrd="0" destOrd="0" parTransId="{2E638BBF-329E-4C22-8D25-194DD5C37CAE}" sibTransId="{8A868A26-8A48-4738-B714-EBEB25EAA14D}"/>
    <dgm:cxn modelId="{37CC3A86-CA17-46FE-A562-BDA95F9D38AF}" srcId="{C8711632-D8AF-4F0F-BCEC-0EB28562563C}" destId="{05D52EA9-80EB-423A-840E-D8B912EF4BC8}" srcOrd="1" destOrd="0" parTransId="{5DCABF2C-C5B9-4715-8B0D-A4209D827A90}" sibTransId="{0797AFD5-CB26-49FE-AF2D-7CB0E31BA998}"/>
    <dgm:cxn modelId="{D63C7FA2-674E-4601-A34B-9B8E8EEE85D5}" type="presOf" srcId="{B055C1AD-085D-4DC3-AFAD-515E577DBEC1}" destId="{718B2F9D-2E2A-4C00-9679-82A645E5204A}" srcOrd="0" destOrd="0" presId="urn:microsoft.com/office/officeart/2008/layout/LinedList"/>
    <dgm:cxn modelId="{084AFFB8-29AD-4E8E-8B48-C37804A016D8}" type="presOf" srcId="{C8711632-D8AF-4F0F-BCEC-0EB28562563C}" destId="{D9459D27-540A-4B83-8250-F01849223843}" srcOrd="0" destOrd="0" presId="urn:microsoft.com/office/officeart/2008/layout/LinedList"/>
    <dgm:cxn modelId="{9EEDD6C0-6C37-44CD-921B-4F80CF9AB75F}" type="presOf" srcId="{05D52EA9-80EB-423A-840E-D8B912EF4BC8}" destId="{20CFB66A-7886-47D3-AA5C-29927A85458A}" srcOrd="0" destOrd="0" presId="urn:microsoft.com/office/officeart/2008/layout/LinedList"/>
    <dgm:cxn modelId="{B1D4E3D8-64DE-4DEB-8085-115768A5666A}" type="presOf" srcId="{D0DB33F5-D8C0-4A01-A180-92095CE30E28}" destId="{810B3B1D-1146-48BA-B1C3-032A4A0D5816}" srcOrd="0" destOrd="0" presId="urn:microsoft.com/office/officeart/2008/layout/LinedList"/>
    <dgm:cxn modelId="{C2F0F8DE-7C78-4964-8824-34DF19999397}" srcId="{C8711632-D8AF-4F0F-BCEC-0EB28562563C}" destId="{D0DB33F5-D8C0-4A01-A180-92095CE30E28}" srcOrd="2" destOrd="0" parTransId="{4730CDD7-8EB2-4AE9-B6D6-5D9DC484E898}" sibTransId="{C86F21AA-7C24-41DA-8753-B9C7CBD481EE}"/>
    <dgm:cxn modelId="{9AE1D4E6-E698-4C48-80EA-182C61F1E55A}" type="presParOf" srcId="{D9459D27-540A-4B83-8250-F01849223843}" destId="{3A8970DA-C810-4726-BB27-CA5FDBBD1552}" srcOrd="0" destOrd="0" presId="urn:microsoft.com/office/officeart/2008/layout/LinedList"/>
    <dgm:cxn modelId="{8F508FE4-8AA2-481D-8BF0-FFAAB457884F}" type="presParOf" srcId="{D9459D27-540A-4B83-8250-F01849223843}" destId="{D54E5C61-D6F8-40EB-BC88-0CA1A68884BF}" srcOrd="1" destOrd="0" presId="urn:microsoft.com/office/officeart/2008/layout/LinedList"/>
    <dgm:cxn modelId="{7FCC630C-1014-4324-BF5B-85E199B146FB}" type="presParOf" srcId="{D54E5C61-D6F8-40EB-BC88-0CA1A68884BF}" destId="{718B2F9D-2E2A-4C00-9679-82A645E5204A}" srcOrd="0" destOrd="0" presId="urn:microsoft.com/office/officeart/2008/layout/LinedList"/>
    <dgm:cxn modelId="{F00C0E62-C264-4394-8697-733135E7F965}" type="presParOf" srcId="{D54E5C61-D6F8-40EB-BC88-0CA1A68884BF}" destId="{F83A771A-F7D1-4350-B1B9-CAC868190BA8}" srcOrd="1" destOrd="0" presId="urn:microsoft.com/office/officeart/2008/layout/LinedList"/>
    <dgm:cxn modelId="{D8A3CBA3-2CD3-448D-8E76-D113DB866BD2}" type="presParOf" srcId="{D9459D27-540A-4B83-8250-F01849223843}" destId="{F40E7D55-9951-4782-8CC7-79D84407A680}" srcOrd="2" destOrd="0" presId="urn:microsoft.com/office/officeart/2008/layout/LinedList"/>
    <dgm:cxn modelId="{566BF565-ECCC-47F1-8119-98F9F2E0A1CB}" type="presParOf" srcId="{D9459D27-540A-4B83-8250-F01849223843}" destId="{51DD7494-D649-46E4-8ECC-7694C718A576}" srcOrd="3" destOrd="0" presId="urn:microsoft.com/office/officeart/2008/layout/LinedList"/>
    <dgm:cxn modelId="{E6B28F7D-F900-4A63-98F3-939A5B32E4F1}" type="presParOf" srcId="{51DD7494-D649-46E4-8ECC-7694C718A576}" destId="{20CFB66A-7886-47D3-AA5C-29927A85458A}" srcOrd="0" destOrd="0" presId="urn:microsoft.com/office/officeart/2008/layout/LinedList"/>
    <dgm:cxn modelId="{244A4387-EB7F-46C4-A429-ECB8EB5E8B1C}" type="presParOf" srcId="{51DD7494-D649-46E4-8ECC-7694C718A576}" destId="{AB3A35D0-DCA2-406C-8F78-6A2BB6847B93}" srcOrd="1" destOrd="0" presId="urn:microsoft.com/office/officeart/2008/layout/LinedList"/>
    <dgm:cxn modelId="{3F391F0F-9B64-4615-B694-90C6DC8CDB01}" type="presParOf" srcId="{D9459D27-540A-4B83-8250-F01849223843}" destId="{8E225A3A-2B36-4EA6-B2DF-73819D4D82E2}" srcOrd="4" destOrd="0" presId="urn:microsoft.com/office/officeart/2008/layout/LinedList"/>
    <dgm:cxn modelId="{C2712911-3795-45D7-90B0-E3C268B6A208}" type="presParOf" srcId="{D9459D27-540A-4B83-8250-F01849223843}" destId="{0CB83D17-F33A-4FFC-BB1A-768579D050AC}" srcOrd="5" destOrd="0" presId="urn:microsoft.com/office/officeart/2008/layout/LinedList"/>
    <dgm:cxn modelId="{1F6E1175-3091-43B8-8A4A-6FF42C251367}" type="presParOf" srcId="{0CB83D17-F33A-4FFC-BB1A-768579D050AC}" destId="{810B3B1D-1146-48BA-B1C3-032A4A0D5816}" srcOrd="0" destOrd="0" presId="urn:microsoft.com/office/officeart/2008/layout/LinedList"/>
    <dgm:cxn modelId="{BC4E3A81-E480-4DFF-B430-45F66842DFBC}" type="presParOf" srcId="{0CB83D17-F33A-4FFC-BB1A-768579D050AC}" destId="{34A989A2-2236-4926-99CB-8204D4C7348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02169-5C0C-4043-B499-DA6E3CA02BCB}">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95BBD2-B275-475E-9923-2B2F9B37567C}">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8B4D8-D25D-4D75-8CFA-7F2E4F7CCCC1}">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GB" sz="2500" kern="1200"/>
            <a:t>Key facts</a:t>
          </a:r>
          <a:endParaRPr lang="en-US" sz="2500" kern="1200"/>
        </a:p>
      </dsp:txBody>
      <dsp:txXfrm>
        <a:off x="1435590" y="531"/>
        <a:ext cx="9080009" cy="1242935"/>
      </dsp:txXfrm>
    </dsp:sp>
    <dsp:sp modelId="{D166F929-5992-4109-BCB3-0EC50A78A64B}">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F7CD0B-9C87-41B5-B9DB-BEF0F87D390B}">
      <dsp:nvSpPr>
        <dsp:cNvPr id="0" name=""/>
        <dsp:cNvSpPr/>
      </dsp:nvSpPr>
      <dsp:spPr>
        <a:xfrm>
          <a:off x="375988" y="1833861"/>
          <a:ext cx="683614" cy="68361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209A45-E01B-4EF0-BCC8-67943A05615E}">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t>Risk factors</a:t>
          </a:r>
        </a:p>
      </dsp:txBody>
      <dsp:txXfrm>
        <a:off x="1435590" y="1554201"/>
        <a:ext cx="9080009" cy="1242935"/>
      </dsp:txXfrm>
    </dsp:sp>
    <dsp:sp modelId="{0987E4DC-4DFA-4E68-BEE8-8330B20B13AF}">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97EEB8-13F2-4983-B3F0-0857B5750FAC}">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89F2D1-BB96-4B41-B674-26133FA8D763}">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GB" sz="2500" kern="1200"/>
            <a:t>Recommendations</a:t>
          </a:r>
          <a:endParaRPr lang="en-US" sz="2500" kern="1200"/>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970DA-C810-4726-BB27-CA5FDBBD1552}">
      <dsp:nvSpPr>
        <dsp:cNvPr id="0" name=""/>
        <dsp:cNvSpPr/>
      </dsp:nvSpPr>
      <dsp:spPr>
        <a:xfrm>
          <a:off x="0" y="1730"/>
          <a:ext cx="1031889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B2F9D-2E2A-4C00-9679-82A645E5204A}">
      <dsp:nvSpPr>
        <dsp:cNvPr id="0" name=""/>
        <dsp:cNvSpPr/>
      </dsp:nvSpPr>
      <dsp:spPr>
        <a:xfrm>
          <a:off x="0" y="1730"/>
          <a:ext cx="10318897" cy="1180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i="0" kern="1200" dirty="0"/>
            <a:t>Recognising that the menopause can be an issue in the workplace and women, non-binary and trans people need support.</a:t>
          </a:r>
          <a:endParaRPr lang="en-US" sz="2000" kern="1200" dirty="0"/>
        </a:p>
      </dsp:txBody>
      <dsp:txXfrm>
        <a:off x="0" y="1730"/>
        <a:ext cx="10318897" cy="1180119"/>
      </dsp:txXfrm>
    </dsp:sp>
    <dsp:sp modelId="{F40E7D55-9951-4782-8CC7-79D84407A680}">
      <dsp:nvSpPr>
        <dsp:cNvPr id="0" name=""/>
        <dsp:cNvSpPr/>
      </dsp:nvSpPr>
      <dsp:spPr>
        <a:xfrm>
          <a:off x="0" y="1181849"/>
          <a:ext cx="1031889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CFB66A-7886-47D3-AA5C-29927A85458A}">
      <dsp:nvSpPr>
        <dsp:cNvPr id="0" name=""/>
        <dsp:cNvSpPr/>
      </dsp:nvSpPr>
      <dsp:spPr>
        <a:xfrm>
          <a:off x="0" y="1181849"/>
          <a:ext cx="10318897" cy="1180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i="0" kern="1200" dirty="0"/>
            <a:t>Talking openly, positively and respectfully about the menopause.</a:t>
          </a:r>
          <a:endParaRPr lang="en-US" sz="2000" kern="1200" dirty="0"/>
        </a:p>
      </dsp:txBody>
      <dsp:txXfrm>
        <a:off x="0" y="1181849"/>
        <a:ext cx="10318897" cy="1180119"/>
      </dsp:txXfrm>
    </dsp:sp>
    <dsp:sp modelId="{8E225A3A-2B36-4EA6-B2DF-73819D4D82E2}">
      <dsp:nvSpPr>
        <dsp:cNvPr id="0" name=""/>
        <dsp:cNvSpPr/>
      </dsp:nvSpPr>
      <dsp:spPr>
        <a:xfrm>
          <a:off x="0" y="2361968"/>
          <a:ext cx="1031889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0B3B1D-1146-48BA-B1C3-032A4A0D5816}">
      <dsp:nvSpPr>
        <dsp:cNvPr id="0" name=""/>
        <dsp:cNvSpPr/>
      </dsp:nvSpPr>
      <dsp:spPr>
        <a:xfrm>
          <a:off x="0" y="2361968"/>
          <a:ext cx="10318897" cy="1180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i="0" kern="1200" dirty="0"/>
            <a:t>Actively supporting and informing our colleagues affected by the menopause.</a:t>
          </a:r>
          <a:endParaRPr lang="en-US" sz="2000" kern="1200" dirty="0"/>
        </a:p>
      </dsp:txBody>
      <dsp:txXfrm>
        <a:off x="0" y="2361968"/>
        <a:ext cx="10318897" cy="11801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56A88-5D29-41A7-B2F5-C75BA3CE872D}" type="datetimeFigureOut">
              <a:rPr lang="en-GB" smtClean="0"/>
              <a:t>18/10/2023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0184C-F998-4F78-8E47-8F65CC1A036E}" type="slidenum">
              <a:rPr lang="en-GB" smtClean="0"/>
              <a:t>‹#›</a:t>
            </a:fld>
            <a:endParaRPr lang="en-GB"/>
          </a:p>
        </p:txBody>
      </p:sp>
    </p:spTree>
    <p:extLst>
      <p:ext uri="{BB962C8B-B14F-4D97-AF65-F5344CB8AC3E}">
        <p14:creationId xmlns:p14="http://schemas.microsoft.com/office/powerpoint/2010/main" val="403097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hs.uk/conditions/menopause/symptom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highlight>
                  <a:srgbClr val="FFFF00"/>
                </a:highlight>
              </a:rPr>
              <a:t>**We’re going to record the first part of this session for those who are unable to join today but we will stop recording before we open up to questions to ensure colleagues feel comfortable.</a:t>
            </a:r>
          </a:p>
          <a:p>
            <a:endParaRPr lang="en-GB" b="0" dirty="0">
              <a:highlight>
                <a:srgbClr val="FFFF00"/>
              </a:highlight>
            </a:endParaRPr>
          </a:p>
          <a:p>
            <a:pPr marL="171450" indent="-171450">
              <a:buFont typeface="Arial" panose="020B0604020202020204" pitchFamily="34" charset="0"/>
              <a:buChar char="•"/>
            </a:pPr>
            <a:r>
              <a:rPr lang="en-GB" b="0" dirty="0"/>
              <a:t>Welcome to our 3</a:t>
            </a:r>
            <a:r>
              <a:rPr lang="en-GB" b="0" baseline="30000" dirty="0"/>
              <a:t>rd</a:t>
            </a:r>
            <a:r>
              <a:rPr lang="en-GB" b="0" dirty="0"/>
              <a:t> annual virtual menopause café session, </a:t>
            </a:r>
            <a:r>
              <a:rPr lang="en-GB" b="0" dirty="0">
                <a:highlight>
                  <a:srgbClr val="FFFF00"/>
                </a:highlight>
              </a:rPr>
              <a:t>I’m Cheryl Madden and I’m an Organisational Development and Learning Consultant at GC. I Chair the Health and Wellbeing EDI Network and Mental Health Champion group. </a:t>
            </a:r>
          </a:p>
          <a:p>
            <a:pPr marL="171450" indent="-171450">
              <a:buFont typeface="Arial" panose="020B0604020202020204" pitchFamily="34" charset="0"/>
              <a:buChar char="•"/>
            </a:pPr>
            <a:r>
              <a:rPr lang="en-GB" b="0" dirty="0">
                <a:highlight>
                  <a:srgbClr val="FFFF00"/>
                </a:highlight>
              </a:rPr>
              <a:t>Working with the Women’s EDI Network we launched a Menopause Policy and Guidance earlier this year and thought World Menopause Day which is today would be a good opportunity to remind colleagues of the support available as well as continue to increase awareness and normalise the conversation on this important topic. </a:t>
            </a:r>
            <a:endParaRPr lang="en-GB" sz="1200" b="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rPr>
              <a:t>This session is open to anybody to attend, as it’s a topic which either affects people personally, or you might know a friend, partner or colleague going through this life transition – so it’s worthwhile understanding more a</a:t>
            </a:r>
            <a:r>
              <a:rPr lang="en-GB" sz="1200" dirty="0">
                <a:solidFill>
                  <a:srgbClr val="000000"/>
                </a:solidFill>
                <a:effectLst/>
                <a:latin typeface="Calibri" panose="020F0502020204030204" pitchFamily="34" charset="0"/>
                <a:ea typeface="Calibri" panose="020F0502020204030204" pitchFamily="34" charset="0"/>
              </a:rPr>
              <a:t>bout this and </a:t>
            </a:r>
            <a:r>
              <a:rPr lang="en-GB" sz="1200" dirty="0">
                <a:effectLst/>
                <a:latin typeface="Calibri" panose="020F0502020204030204" pitchFamily="34" charset="0"/>
                <a:ea typeface="Calibri" panose="020F0502020204030204" pitchFamily="34" charset="0"/>
              </a:rPr>
              <a:t>having the opportunity to ask questions and share recommendations.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effectLst/>
                <a:ea typeface="Calibri" panose="020F0502020204030204" pitchFamily="34" charset="0"/>
              </a:rPr>
              <a:t>The café is an open, respectful and confidential space where people can express their views safely.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endParaRPr lang="en-GB" sz="1200" dirty="0">
              <a:effectLst/>
              <a:latin typeface="Calibri" panose="020F0502020204030204" pitchFamily="34" charset="0"/>
              <a:ea typeface="Calibri" panose="020F0502020204030204" pitchFamily="34" charset="0"/>
            </a:endParaRP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F70184C-F998-4F78-8E47-8F65CC1A036E}" type="slidenum">
              <a:rPr lang="en-GB" smtClean="0"/>
              <a:t>1</a:t>
            </a:fld>
            <a:endParaRPr lang="en-GB"/>
          </a:p>
        </p:txBody>
      </p:sp>
    </p:spTree>
    <p:extLst>
      <p:ext uri="{BB962C8B-B14F-4D97-AF65-F5344CB8AC3E}">
        <p14:creationId xmlns:p14="http://schemas.microsoft.com/office/powerpoint/2010/main" val="3237234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**We’re going to stop recording now to encourage all attendees to feel safe and comfortable to ask questions and share experiences.</a:t>
            </a:r>
          </a:p>
          <a:p>
            <a:endParaRPr lang="en-GB" b="1" dirty="0"/>
          </a:p>
          <a:p>
            <a:endParaRPr lang="en-GB" b="1" dirty="0"/>
          </a:p>
          <a:p>
            <a:r>
              <a:rPr lang="en-GB" b="0" dirty="0"/>
              <a:t>*Vicky McDonald –Director of HR and Organisational Development to share some of her lived experiences before </a:t>
            </a:r>
            <a:r>
              <a:rPr lang="en-GB" b="0" u="none" dirty="0"/>
              <a:t>we open the floor to ask attendees:</a:t>
            </a:r>
          </a:p>
          <a:p>
            <a:endParaRPr lang="en-GB" b="0" u="none" dirty="0"/>
          </a:p>
          <a:p>
            <a:pPr marL="171450" indent="-171450">
              <a:buFont typeface="Arial" panose="020B0604020202020204" pitchFamily="34" charset="0"/>
              <a:buChar char="•"/>
            </a:pPr>
            <a:r>
              <a:rPr lang="en-GB" b="1" dirty="0"/>
              <a:t>Any questions?</a:t>
            </a:r>
          </a:p>
          <a:p>
            <a:pPr marL="171450" indent="-171450">
              <a:buFont typeface="Arial" panose="020B0604020202020204" pitchFamily="34" charset="0"/>
              <a:buChar char="•"/>
            </a:pPr>
            <a:r>
              <a:rPr lang="en-GB" b="1" dirty="0"/>
              <a:t>What has helped to manage symptoms?</a:t>
            </a:r>
          </a:p>
          <a:p>
            <a:pPr marL="171450" indent="-171450">
              <a:buFont typeface="Arial" panose="020B0604020202020204" pitchFamily="34" charset="0"/>
              <a:buChar char="•"/>
            </a:pPr>
            <a:r>
              <a:rPr lang="en-GB" b="1" dirty="0"/>
              <a:t>Any key takeaways?</a:t>
            </a:r>
          </a:p>
        </p:txBody>
      </p:sp>
      <p:sp>
        <p:nvSpPr>
          <p:cNvPr id="4" name="Slide Number Placeholder 3"/>
          <p:cNvSpPr>
            <a:spLocks noGrp="1"/>
          </p:cNvSpPr>
          <p:nvPr>
            <p:ph type="sldNum" sz="quarter" idx="5"/>
          </p:nvPr>
        </p:nvSpPr>
        <p:spPr/>
        <p:txBody>
          <a:bodyPr/>
          <a:lstStyle/>
          <a:p>
            <a:fld id="{8F70184C-F998-4F78-8E47-8F65CC1A036E}" type="slidenum">
              <a:rPr lang="en-GB" smtClean="0"/>
              <a:t>10</a:t>
            </a:fld>
            <a:endParaRPr lang="en-GB"/>
          </a:p>
        </p:txBody>
      </p:sp>
    </p:spTree>
    <p:extLst>
      <p:ext uri="{BB962C8B-B14F-4D97-AF65-F5344CB8AC3E}">
        <p14:creationId xmlns:p14="http://schemas.microsoft.com/office/powerpoint/2010/main" val="4018940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to our guest speaker Lisa Wright and Vicky for sharing their lived experience, we hope you found the session useful.</a:t>
            </a:r>
          </a:p>
          <a:p>
            <a:endParaRPr lang="en-GB" dirty="0"/>
          </a:p>
          <a:p>
            <a:r>
              <a:rPr lang="en-GB" dirty="0"/>
              <a:t>Just to mention, we have organised the following:</a:t>
            </a:r>
          </a:p>
          <a:p>
            <a:endParaRPr lang="en-GB" dirty="0"/>
          </a:p>
          <a:p>
            <a:pPr marL="171450" indent="-171450">
              <a:buFont typeface="Arial" panose="020B0604020202020204" pitchFamily="34" charset="0"/>
              <a:buChar char="•"/>
            </a:pPr>
            <a:r>
              <a:rPr lang="en-GB" b="1" dirty="0"/>
              <a:t>20 Oct - Wear it Pink Day this Friday </a:t>
            </a:r>
            <a:r>
              <a:rPr lang="en-GB" dirty="0"/>
              <a:t>(please see GC News for details of how to make a donation to the Breast Cancer Charity) </a:t>
            </a:r>
          </a:p>
          <a:p>
            <a:pPr marL="171450" indent="-171450">
              <a:buFont typeface="Arial" panose="020B0604020202020204" pitchFamily="34" charset="0"/>
              <a:buChar char="•"/>
            </a:pPr>
            <a:r>
              <a:rPr lang="en-GB" b="1" dirty="0"/>
              <a:t>15 Nov (1-2 pm) Andy’s Man Club virtual session </a:t>
            </a:r>
            <a:r>
              <a:rPr lang="en-GB" dirty="0"/>
              <a:t>with a representative from Andy’s Man Club</a:t>
            </a:r>
          </a:p>
        </p:txBody>
      </p:sp>
      <p:sp>
        <p:nvSpPr>
          <p:cNvPr id="4" name="Slide Number Placeholder 3"/>
          <p:cNvSpPr>
            <a:spLocks noGrp="1"/>
          </p:cNvSpPr>
          <p:nvPr>
            <p:ph type="sldNum" sz="quarter" idx="5"/>
          </p:nvPr>
        </p:nvSpPr>
        <p:spPr/>
        <p:txBody>
          <a:bodyPr/>
          <a:lstStyle/>
          <a:p>
            <a:fld id="{8F70184C-F998-4F78-8E47-8F65CC1A036E}" type="slidenum">
              <a:rPr lang="en-GB" smtClean="0"/>
              <a:t>11</a:t>
            </a:fld>
            <a:endParaRPr lang="en-GB"/>
          </a:p>
        </p:txBody>
      </p:sp>
    </p:spTree>
    <p:extLst>
      <p:ext uri="{BB962C8B-B14F-4D97-AF65-F5344CB8AC3E}">
        <p14:creationId xmlns:p14="http://schemas.microsoft.com/office/powerpoint/2010/main" val="2497685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rPr>
              <a:t>During the session we’ll talk abou</a:t>
            </a:r>
            <a:r>
              <a:rPr lang="en-GB" sz="1200" dirty="0">
                <a:solidFill>
                  <a:srgbClr val="000000"/>
                </a:solidFill>
                <a:effectLst/>
                <a:latin typeface="Calibri" panose="020F0502020204030204" pitchFamily="34" charset="0"/>
                <a:ea typeface="Calibri" panose="020F0502020204030204" pitchFamily="34" charset="0"/>
              </a:rPr>
              <a:t>t the </a:t>
            </a:r>
            <a:r>
              <a:rPr lang="en-GB" sz="1200" dirty="0">
                <a:effectLst/>
                <a:latin typeface="Calibri" panose="020F0502020204030204" pitchFamily="34" charset="0"/>
                <a:ea typeface="Calibri" panose="020F0502020204030204" pitchFamily="34" charset="0"/>
              </a:rPr>
              <a:t>menopause, as well as raising awareness of the support options available for improving health and wellbeing.</a:t>
            </a:r>
          </a:p>
          <a:p>
            <a:pPr marL="171450" indent="-171450">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We will share some </a:t>
            </a:r>
            <a:r>
              <a:rPr lang="en-GB" sz="1200" dirty="0">
                <a:effectLst/>
                <a:latin typeface="Calibri" panose="020F0502020204030204" pitchFamily="34" charset="0"/>
                <a:ea typeface="Calibri" panose="020F0502020204030204" pitchFamily="34" charset="0"/>
              </a:rPr>
              <a:t>useful resources, as well as provide an update on steps GC are taking to offer more support in this area.</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We want to introduce you to Lisa Wright from Menopause the Wright Way who is going to talk a little about the theme for World Menopause Day this year which is ‘cardiovascular disease’</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Vicky McDonald is going to share some of her lived experience to start the discussion and we want to encourage you to share your experiences and examples of what may have helped you to reduce symptoms</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We’ll have time to share recommendations and answer questions at the end of the session.</a:t>
            </a:r>
          </a:p>
          <a:p>
            <a:pPr marL="171450" indent="-171450">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8F70184C-F998-4F78-8E47-8F65CC1A036E}" type="slidenum">
              <a:rPr lang="en-GB" smtClean="0"/>
              <a:t>2</a:t>
            </a:fld>
            <a:endParaRPr lang="en-GB"/>
          </a:p>
        </p:txBody>
      </p:sp>
    </p:spTree>
    <p:extLst>
      <p:ext uri="{BB962C8B-B14F-4D97-AF65-F5344CB8AC3E}">
        <p14:creationId xmlns:p14="http://schemas.microsoft.com/office/powerpoint/2010/main" val="392455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dirty="0">
                <a:solidFill>
                  <a:srgbClr val="000000"/>
                </a:solidFill>
                <a:effectLst/>
                <a:latin typeface="Calibri" panose="020F0502020204030204" pitchFamily="34" charset="0"/>
              </a:rPr>
              <a:t>People are said to have reached the menopause when they haven’t had a period for a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dirty="0">
                <a:solidFill>
                  <a:srgbClr val="000000"/>
                </a:solidFill>
                <a:effectLst/>
                <a:latin typeface="Calibri" panose="020F0502020204030204" pitchFamily="34" charset="0"/>
              </a:rPr>
              <a:t>The symptoms last on average for four years, but for some can last much longer.  </a:t>
            </a:r>
            <a:endParaRPr lang="en-GB" b="0" i="0" dirty="0">
              <a:solidFill>
                <a:srgbClr val="21272A"/>
              </a:solidFill>
              <a:effectLst/>
              <a:latin typeface="BupaRegular"/>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21272A"/>
                </a:solidFill>
                <a:effectLst/>
                <a:latin typeface="BupaRegular"/>
              </a:rPr>
              <a:t>Everyone’s journey through the menopause is unique to them. </a:t>
            </a:r>
          </a:p>
          <a:p>
            <a:endParaRPr lang="en-GB" dirty="0"/>
          </a:p>
        </p:txBody>
      </p:sp>
      <p:sp>
        <p:nvSpPr>
          <p:cNvPr id="4" name="Slide Number Placeholder 3"/>
          <p:cNvSpPr>
            <a:spLocks noGrp="1"/>
          </p:cNvSpPr>
          <p:nvPr>
            <p:ph type="sldNum" sz="quarter" idx="5"/>
          </p:nvPr>
        </p:nvSpPr>
        <p:spPr/>
        <p:txBody>
          <a:bodyPr/>
          <a:lstStyle/>
          <a:p>
            <a:fld id="{8F70184C-F998-4F78-8E47-8F65CC1A036E}" type="slidenum">
              <a:rPr lang="en-GB" smtClean="0"/>
              <a:t>3</a:t>
            </a:fld>
            <a:endParaRPr lang="en-GB"/>
          </a:p>
        </p:txBody>
      </p:sp>
    </p:spTree>
    <p:extLst>
      <p:ext uri="{BB962C8B-B14F-4D97-AF65-F5344CB8AC3E}">
        <p14:creationId xmlns:p14="http://schemas.microsoft.com/office/powerpoint/2010/main" val="1284588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b="0" i="0" dirty="0">
                <a:solidFill>
                  <a:srgbClr val="000000"/>
                </a:solidFill>
                <a:effectLst/>
                <a:latin typeface="Calibri" panose="020F0502020204030204" pitchFamily="34" charset="0"/>
              </a:rPr>
              <a:t>There are more than 34 menopause-related symptoms that can be categorised as physical, psychological/emotional and cognitive that can last for several years. Here are some of the key symptoms which may sound familiar.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dirty="0">
                <a:solidFill>
                  <a:srgbClr val="000000"/>
                </a:solidFill>
                <a:effectLst/>
                <a:latin typeface="Times New Roman" panose="02020603050405020304" pitchFamily="18" charset="0"/>
              </a:rPr>
              <a:t>Symptoms can affect a colleague’s comfort and performance at work.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dirty="0">
                <a:solidFill>
                  <a:srgbClr val="000000"/>
                </a:solidFill>
                <a:effectLst/>
                <a:latin typeface="Calibri" panose="020F0502020204030204" pitchFamily="34" charset="0"/>
              </a:rPr>
              <a:t>*The most common 4 symptoms from those colleagues who completed the recent survey include: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b="0" i="0" dirty="0">
                <a:solidFill>
                  <a:srgbClr val="000000"/>
                </a:solidFill>
                <a:effectLst/>
                <a:latin typeface="Calibri" panose="020F0502020204030204" pitchFamily="34" charset="0"/>
              </a:rPr>
              <a:t>Problems with memory or concentration (often referred to as brain fog)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b="0" i="0" dirty="0">
                <a:solidFill>
                  <a:srgbClr val="000000"/>
                </a:solidFill>
                <a:effectLst/>
                <a:latin typeface="Calibri" panose="020F0502020204030204" pitchFamily="34" charset="0"/>
              </a:rPr>
              <a:t>Difficulties sleeping which may be as a result of night sweats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b="0" i="0" dirty="0">
                <a:solidFill>
                  <a:srgbClr val="000000"/>
                </a:solidFill>
                <a:effectLst/>
                <a:latin typeface="Calibri" panose="020F0502020204030204" pitchFamily="34" charset="0"/>
              </a:rPr>
              <a:t>Changes in mood like low mood, anxiety or lower self-esteem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800" b="0" i="0" dirty="0">
                <a:solidFill>
                  <a:srgbClr val="000000"/>
                </a:solidFill>
                <a:effectLst/>
                <a:latin typeface="Calibri" panose="020F0502020204030204" pitchFamily="34" charset="0"/>
              </a:rPr>
              <a:t>Hot flushes to face and neck which can make you feel dizzy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80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800" b="0" i="0" dirty="0">
                <a:solidFill>
                  <a:srgbClr val="000000"/>
                </a:solidFill>
                <a:effectLst/>
                <a:latin typeface="Calibri" panose="020F0502020204030204" pitchFamily="34" charset="0"/>
              </a:rPr>
              <a:t>*Before we signpost to additional support and open it up to Q&amp;A at the end we are going to introduce you to Lisa Wright from Menopause the Wright Way who is going to talk about the theme this year which is cardiovascular disease.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sz="1800" b="0" i="0" dirty="0">
              <a:solidFill>
                <a:srgbClr val="000000"/>
              </a:solidFill>
              <a:effectLst/>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0" i="0" dirty="0">
                <a:solidFill>
                  <a:srgbClr val="000000"/>
                </a:solidFill>
                <a:effectLst/>
                <a:latin typeface="Calibri" panose="020F0502020204030204" pitchFamily="34" charset="0"/>
              </a:rPr>
              <a:t>Therefore, the most troublesome symptoms tend to be mental rather than physical and, as a result, will not always be "visible".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0" i="0" dirty="0">
                <a:solidFill>
                  <a:srgbClr val="000000"/>
                </a:solidFill>
                <a:effectLst/>
                <a:latin typeface="Calibri" panose="020F0502020204030204" pitchFamily="34" charset="0"/>
              </a:rPr>
              <a:t>Remember, everyone is different.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0" i="0" dirty="0">
                <a:solidFill>
                  <a:srgbClr val="000000"/>
                </a:solidFill>
                <a:effectLst/>
                <a:latin typeface="Calibri" panose="020F0502020204030204" pitchFamily="34" charset="0"/>
              </a:rPr>
              <a:t>Symptoms can fluctuate and be felt to varying degrees The </a:t>
            </a:r>
            <a:r>
              <a:rPr lang="en-GB" sz="2800" b="0" i="0" u="sng" strike="noStrike" dirty="0">
                <a:solidFill>
                  <a:srgbClr val="0000FF"/>
                </a:solidFill>
                <a:effectLst/>
                <a:latin typeface="Calibri" panose="020F0502020204030204" pitchFamily="34" charset="0"/>
                <a:hlinkClick r:id="rId3"/>
              </a:rPr>
              <a:t>NHS website</a:t>
            </a:r>
            <a:r>
              <a:rPr lang="en-GB" sz="2800" b="0" i="0" dirty="0">
                <a:solidFill>
                  <a:srgbClr val="000000"/>
                </a:solidFill>
                <a:effectLst/>
                <a:latin typeface="Calibri" panose="020F0502020204030204" pitchFamily="34" charset="0"/>
              </a:rPr>
              <a:t> provides further information.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800" b="0" i="0" dirty="0">
              <a:solidFill>
                <a:srgbClr val="000000"/>
              </a:solidFill>
              <a:effectLst/>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800" b="0" i="0" dirty="0">
              <a:solidFill>
                <a:srgbClr val="000000"/>
              </a:solidFill>
              <a:effectLst/>
              <a:latin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sz="2800" b="0" i="0" dirty="0">
              <a:solidFill>
                <a:srgbClr val="000000"/>
              </a:solidFill>
              <a:effectLst/>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F70184C-F998-4F78-8E47-8F65CC1A036E}" type="slidenum">
              <a:rPr lang="en-GB" smtClean="0"/>
              <a:t>4</a:t>
            </a:fld>
            <a:endParaRPr lang="en-GB"/>
          </a:p>
        </p:txBody>
      </p:sp>
    </p:spTree>
    <p:extLst>
      <p:ext uri="{BB962C8B-B14F-4D97-AF65-F5344CB8AC3E}">
        <p14:creationId xmlns:p14="http://schemas.microsoft.com/office/powerpoint/2010/main" val="1473544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Lisa to introduce and provide an overview of their background.</a:t>
            </a:r>
          </a:p>
        </p:txBody>
      </p:sp>
      <p:sp>
        <p:nvSpPr>
          <p:cNvPr id="4" name="Slide Number Placeholder 3"/>
          <p:cNvSpPr>
            <a:spLocks noGrp="1"/>
          </p:cNvSpPr>
          <p:nvPr>
            <p:ph type="sldNum" sz="quarter" idx="5"/>
          </p:nvPr>
        </p:nvSpPr>
        <p:spPr/>
        <p:txBody>
          <a:bodyPr/>
          <a:lstStyle/>
          <a:p>
            <a:fld id="{8F70184C-F998-4F78-8E47-8F65CC1A036E}" type="slidenum">
              <a:rPr lang="en-GB" smtClean="0"/>
              <a:t>5</a:t>
            </a:fld>
            <a:endParaRPr lang="en-GB"/>
          </a:p>
        </p:txBody>
      </p:sp>
    </p:spTree>
    <p:extLst>
      <p:ext uri="{BB962C8B-B14F-4D97-AF65-F5344CB8AC3E}">
        <p14:creationId xmlns:p14="http://schemas.microsoft.com/office/powerpoint/2010/main" val="3863253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Lisa to run through each point and provide a link to further resources following the session.</a:t>
            </a:r>
          </a:p>
        </p:txBody>
      </p:sp>
      <p:sp>
        <p:nvSpPr>
          <p:cNvPr id="4" name="Slide Number Placeholder 3"/>
          <p:cNvSpPr>
            <a:spLocks noGrp="1"/>
          </p:cNvSpPr>
          <p:nvPr>
            <p:ph type="sldNum" sz="quarter" idx="5"/>
          </p:nvPr>
        </p:nvSpPr>
        <p:spPr/>
        <p:txBody>
          <a:bodyPr/>
          <a:lstStyle/>
          <a:p>
            <a:fld id="{8F70184C-F998-4F78-8E47-8F65CC1A036E}" type="slidenum">
              <a:rPr lang="en-GB" smtClean="0"/>
              <a:t>6</a:t>
            </a:fld>
            <a:endParaRPr lang="en-GB"/>
          </a:p>
        </p:txBody>
      </p:sp>
    </p:spTree>
    <p:extLst>
      <p:ext uri="{BB962C8B-B14F-4D97-AF65-F5344CB8AC3E}">
        <p14:creationId xmlns:p14="http://schemas.microsoft.com/office/powerpoint/2010/main" val="4017718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GB" b="0" i="0" dirty="0">
                <a:solidFill>
                  <a:srgbClr val="000000"/>
                </a:solidFill>
                <a:effectLst/>
                <a:latin typeface="Times New Roman" panose="02020603050405020304" pitchFamily="18" charset="0"/>
              </a:rPr>
              <a:t>As part of this commitment, </a:t>
            </a:r>
          </a:p>
          <a:p>
            <a:pPr marL="0" indent="0" algn="l">
              <a:buNone/>
            </a:pPr>
            <a:r>
              <a:rPr lang="en-GB" b="1" i="0" dirty="0">
                <a:solidFill>
                  <a:srgbClr val="000000"/>
                </a:solidFill>
                <a:effectLst/>
                <a:latin typeface="Times New Roman" panose="02020603050405020304" pitchFamily="18" charset="0"/>
              </a:rPr>
              <a:t>All managers should:</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Have an open-door policy – if they suspect that a colleague is struggling due to menopause, ask how they are and be available to talk.</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Know the support available.</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Educate themselves – there are several resources available signposted in our policy and guidance</a:t>
            </a:r>
          </a:p>
          <a:p>
            <a:pPr marL="0" indent="0" algn="l">
              <a:buNone/>
            </a:pPr>
            <a:r>
              <a:rPr lang="en-GB" b="1" i="0" dirty="0">
                <a:solidFill>
                  <a:srgbClr val="000000"/>
                </a:solidFill>
                <a:effectLst/>
                <a:latin typeface="Times New Roman" panose="02020603050405020304" pitchFamily="18" charset="0"/>
              </a:rPr>
              <a:t>Colleagues should:</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Seek help if needed – both internally and externally</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Speak to others including their manager, colleagues and/or internal support group</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Educate themselves on the symptoms and available support</a:t>
            </a:r>
          </a:p>
          <a:p>
            <a:pPr marL="0" indent="0" algn="l">
              <a:buNone/>
            </a:pPr>
            <a:r>
              <a:rPr lang="en-GB" b="1" i="0" dirty="0">
                <a:solidFill>
                  <a:srgbClr val="000000"/>
                </a:solidFill>
                <a:effectLst/>
                <a:latin typeface="Times New Roman" panose="02020603050405020304" pitchFamily="18" charset="0"/>
              </a:rPr>
              <a:t>The central human resources team will:</a:t>
            </a:r>
          </a:p>
          <a:p>
            <a:pPr marL="171450" indent="-171450" algn="l">
              <a:buFont typeface="Arial" panose="020B0604020202020204" pitchFamily="34" charset="0"/>
              <a:buChar char="•"/>
            </a:pPr>
            <a:r>
              <a:rPr lang="en-GB" b="0" i="0" dirty="0">
                <a:solidFill>
                  <a:srgbClr val="000000"/>
                </a:solidFill>
                <a:effectLst/>
                <a:latin typeface="Times New Roman" panose="02020603050405020304" pitchFamily="18" charset="0"/>
              </a:rPr>
              <a:t>Provide support and training to colleagues and managers to increase awareness.</a:t>
            </a:r>
          </a:p>
          <a:p>
            <a:endParaRPr lang="en-GB" dirty="0"/>
          </a:p>
        </p:txBody>
      </p:sp>
      <p:sp>
        <p:nvSpPr>
          <p:cNvPr id="4" name="Slide Number Placeholder 3"/>
          <p:cNvSpPr>
            <a:spLocks noGrp="1"/>
          </p:cNvSpPr>
          <p:nvPr>
            <p:ph type="sldNum" sz="quarter" idx="5"/>
          </p:nvPr>
        </p:nvSpPr>
        <p:spPr/>
        <p:txBody>
          <a:bodyPr/>
          <a:lstStyle/>
          <a:p>
            <a:fld id="{8F70184C-F998-4F78-8E47-8F65CC1A036E}" type="slidenum">
              <a:rPr lang="en-GB" smtClean="0"/>
              <a:t>7</a:t>
            </a:fld>
            <a:endParaRPr lang="en-GB"/>
          </a:p>
        </p:txBody>
      </p:sp>
    </p:spTree>
    <p:extLst>
      <p:ext uri="{BB962C8B-B14F-4D97-AF65-F5344CB8AC3E}">
        <p14:creationId xmlns:p14="http://schemas.microsoft.com/office/powerpoint/2010/main" val="416529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chemeClr val="tx1"/>
                </a:solidFill>
                <a:effectLst/>
                <a:latin typeface="muli"/>
              </a:rPr>
              <a:t>We want all colleagues to feel comfortable seeking support while experiencing and managing menopause. Here’s a list of some of the additional support available to access at GC</a:t>
            </a:r>
          </a:p>
          <a:p>
            <a:endParaRPr lang="en-GB" u="sng" dirty="0"/>
          </a:p>
          <a:p>
            <a:pPr marL="171450" indent="-171450">
              <a:buFont typeface="Arial" panose="020B0604020202020204" pitchFamily="34" charset="0"/>
              <a:buChar char="•"/>
            </a:pPr>
            <a:r>
              <a:rPr lang="en-GB" u="none" dirty="0"/>
              <a:t>The policies can be access on the Intranet (Group Policies) and a Menopause page on OWW</a:t>
            </a:r>
          </a:p>
          <a:p>
            <a:pPr marL="171450" indent="-171450">
              <a:buFont typeface="Arial" panose="020B0604020202020204" pitchFamily="34" charset="0"/>
              <a:buChar char="•"/>
            </a:pPr>
            <a:endParaRPr lang="en-GB" u="none" dirty="0"/>
          </a:p>
          <a:p>
            <a:r>
              <a:rPr lang="en-GB" u="sng" dirty="0"/>
              <a:t>Training on PAL</a:t>
            </a:r>
          </a:p>
          <a:p>
            <a:pPr marL="171450" indent="-171450">
              <a:buFont typeface="Arial" panose="020B0604020202020204" pitchFamily="34" charset="0"/>
              <a:buChar char="•"/>
            </a:pPr>
            <a:r>
              <a:rPr lang="en-GB" dirty="0"/>
              <a:t>We have uploaded a recording of our previous session which Lisa ran earlier this year via P.A.L</a:t>
            </a:r>
          </a:p>
          <a:p>
            <a:pPr marL="171450" indent="-171450">
              <a:buFont typeface="Arial" panose="020B0604020202020204" pitchFamily="34" charset="0"/>
              <a:buChar char="•"/>
            </a:pPr>
            <a:r>
              <a:rPr lang="en-GB" dirty="0"/>
              <a:t>There are short online courses available on P.A.L which provide further guidance (there’s a 15 minute short video for colleagues and 45-minute module for managers as well as a recording of the session Lisa ran earlier this year)</a:t>
            </a:r>
          </a:p>
        </p:txBody>
      </p:sp>
      <p:sp>
        <p:nvSpPr>
          <p:cNvPr id="4" name="Slide Number Placeholder 3"/>
          <p:cNvSpPr>
            <a:spLocks noGrp="1"/>
          </p:cNvSpPr>
          <p:nvPr>
            <p:ph type="sldNum" sz="quarter" idx="5"/>
          </p:nvPr>
        </p:nvSpPr>
        <p:spPr/>
        <p:txBody>
          <a:bodyPr/>
          <a:lstStyle/>
          <a:p>
            <a:fld id="{8F70184C-F998-4F78-8E47-8F65CC1A036E}" type="slidenum">
              <a:rPr lang="en-GB" smtClean="0"/>
              <a:t>8</a:t>
            </a:fld>
            <a:endParaRPr lang="en-GB"/>
          </a:p>
        </p:txBody>
      </p:sp>
    </p:spTree>
    <p:extLst>
      <p:ext uri="{BB962C8B-B14F-4D97-AF65-F5344CB8AC3E}">
        <p14:creationId xmlns:p14="http://schemas.microsoft.com/office/powerpoint/2010/main" val="246532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those who are looking for further support, our menopause guidance refers to this selection of apps, books and websites in case of interest.</a:t>
            </a:r>
          </a:p>
        </p:txBody>
      </p:sp>
      <p:sp>
        <p:nvSpPr>
          <p:cNvPr id="4" name="Slide Number Placeholder 3"/>
          <p:cNvSpPr>
            <a:spLocks noGrp="1"/>
          </p:cNvSpPr>
          <p:nvPr>
            <p:ph type="sldNum" sz="quarter" idx="5"/>
          </p:nvPr>
        </p:nvSpPr>
        <p:spPr/>
        <p:txBody>
          <a:bodyPr/>
          <a:lstStyle/>
          <a:p>
            <a:fld id="{8F70184C-F998-4F78-8E47-8F65CC1A036E}" type="slidenum">
              <a:rPr lang="en-GB" smtClean="0"/>
              <a:t>9</a:t>
            </a:fld>
            <a:endParaRPr lang="en-GB"/>
          </a:p>
        </p:txBody>
      </p:sp>
    </p:spTree>
    <p:extLst>
      <p:ext uri="{BB962C8B-B14F-4D97-AF65-F5344CB8AC3E}">
        <p14:creationId xmlns:p14="http://schemas.microsoft.com/office/powerpoint/2010/main" val="2354208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group of people sitting in a room&#10;&#10;Description automatically generated with low confidence">
            <a:extLst>
              <a:ext uri="{FF2B5EF4-FFF2-40B4-BE49-F238E27FC236}">
                <a16:creationId xmlns:a16="http://schemas.microsoft.com/office/drawing/2014/main" id="{D0B8F1BA-70CF-8480-3FC3-6ABCEB0CEA40}"/>
              </a:ext>
            </a:extLst>
          </p:cNvPr>
          <p:cNvPicPr>
            <a:picLocks noChangeAspect="1"/>
          </p:cNvPicPr>
          <p:nvPr userDrawn="1"/>
        </p:nvPicPr>
        <p:blipFill rotWithShape="1">
          <a:blip r:embed="rId2">
            <a:alphaModFix amt="20000"/>
          </a:blip>
          <a:srcRect t="13334" b="7565"/>
          <a:stretch/>
        </p:blipFill>
        <p:spPr>
          <a:xfrm>
            <a:off x="26906" y="0"/>
            <a:ext cx="12165093" cy="6415088"/>
          </a:xfrm>
          <a:prstGeom prst="rect">
            <a:avLst/>
          </a:prstGeom>
        </p:spPr>
      </p:pic>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3"/>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207686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85CB-683F-F50E-8682-AAB3600B64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F47E5-F9F8-1250-310D-F54A995848DE}"/>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3">
            <a:extLst>
              <a:ext uri="{FF2B5EF4-FFF2-40B4-BE49-F238E27FC236}">
                <a16:creationId xmlns:a16="http://schemas.microsoft.com/office/drawing/2014/main" id="{64F993EA-57C3-1E90-A49E-8A9FCE387BFD}"/>
              </a:ext>
            </a:extLst>
          </p:cNvPr>
          <p:cNvSpPr/>
          <p:nvPr userDrawn="1"/>
        </p:nvSpPr>
        <p:spPr>
          <a:xfrm>
            <a:off x="-1" y="6423102"/>
            <a:ext cx="12192001" cy="434898"/>
          </a:xfrm>
          <a:prstGeom prst="rect">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exagon 4">
            <a:extLst>
              <a:ext uri="{FF2B5EF4-FFF2-40B4-BE49-F238E27FC236}">
                <a16:creationId xmlns:a16="http://schemas.microsoft.com/office/drawing/2014/main" id="{493D0D55-C0E8-1DC3-763C-7A7A1BA58C52}"/>
              </a:ext>
            </a:extLst>
          </p:cNvPr>
          <p:cNvSpPr/>
          <p:nvPr userDrawn="1"/>
        </p:nvSpPr>
        <p:spPr>
          <a:xfrm>
            <a:off x="11190449" y="236536"/>
            <a:ext cx="772295" cy="665772"/>
          </a:xfrm>
          <a:prstGeom prst="hexagon">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ign, outdoor&#10;&#10;Description automatically generated">
            <a:extLst>
              <a:ext uri="{FF2B5EF4-FFF2-40B4-BE49-F238E27FC236}">
                <a16:creationId xmlns:a16="http://schemas.microsoft.com/office/drawing/2014/main" id="{093D80C5-B618-D11E-492D-45E799ECBD9B}"/>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225987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85CB-683F-F50E-8682-AAB3600B64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F47E5-F9F8-1250-310D-F54A995848DE}"/>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3">
            <a:extLst>
              <a:ext uri="{FF2B5EF4-FFF2-40B4-BE49-F238E27FC236}">
                <a16:creationId xmlns:a16="http://schemas.microsoft.com/office/drawing/2014/main" id="{64F993EA-57C3-1E90-A49E-8A9FCE387BFD}"/>
              </a:ext>
            </a:extLst>
          </p:cNvPr>
          <p:cNvSpPr/>
          <p:nvPr userDrawn="1"/>
        </p:nvSpPr>
        <p:spPr>
          <a:xfrm>
            <a:off x="-1" y="6423102"/>
            <a:ext cx="12192001" cy="434898"/>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xagon 5">
            <a:extLst>
              <a:ext uri="{FF2B5EF4-FFF2-40B4-BE49-F238E27FC236}">
                <a16:creationId xmlns:a16="http://schemas.microsoft.com/office/drawing/2014/main" id="{26C9CE8B-08B0-4D06-C41C-AB3EFB01212F}"/>
              </a:ext>
            </a:extLst>
          </p:cNvPr>
          <p:cNvSpPr/>
          <p:nvPr userDrawn="1"/>
        </p:nvSpPr>
        <p:spPr>
          <a:xfrm>
            <a:off x="11190449" y="236536"/>
            <a:ext cx="772295" cy="665772"/>
          </a:xfrm>
          <a:prstGeom prst="hexagon">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 outdoor&#10;&#10;Description automatically generated">
            <a:extLst>
              <a:ext uri="{FF2B5EF4-FFF2-40B4-BE49-F238E27FC236}">
                <a16:creationId xmlns:a16="http://schemas.microsoft.com/office/drawing/2014/main" id="{4A69F46D-EF62-BD84-6B6D-CDB0DEEB7DD4}"/>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1598868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85CB-683F-F50E-8682-AAB3600B64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F47E5-F9F8-1250-310D-F54A995848DE}"/>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42160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0F37-3357-CB84-9AE2-37050CE64B2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4487D4C-B221-69C4-9E6C-84DF192528B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2EB54FB-1095-F9F2-C3BC-AC282CD0420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3300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1B59-82BD-9D1D-7AE3-8875914C533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604FADF-1268-EEA8-F545-E33D2B8E0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8C8EF3D-FE3C-1B14-D32C-610D9817818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6D447F-0EA2-A82E-D806-1ADDA52A85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4E5819-0F55-0E81-B55D-DEB9CCCACF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E1E4FA00-07D1-9DC3-01B3-D401239B2C3A}"/>
              </a:ext>
            </a:extLst>
          </p:cNvPr>
          <p:cNvSpPr/>
          <p:nvPr userDrawn="1"/>
        </p:nvSpPr>
        <p:spPr>
          <a:xfrm>
            <a:off x="-1" y="6423102"/>
            <a:ext cx="12192001" cy="434898"/>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BF0EC73F-72AC-118C-E7DB-38752ABE7EBA}"/>
              </a:ext>
            </a:extLst>
          </p:cNvPr>
          <p:cNvSpPr/>
          <p:nvPr userDrawn="1"/>
        </p:nvSpPr>
        <p:spPr>
          <a:xfrm>
            <a:off x="11190449" y="236536"/>
            <a:ext cx="772295" cy="665772"/>
          </a:xfrm>
          <a:prstGeom prst="hexagon">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ign, outdoor&#10;&#10;Description automatically generated">
            <a:extLst>
              <a:ext uri="{FF2B5EF4-FFF2-40B4-BE49-F238E27FC236}">
                <a16:creationId xmlns:a16="http://schemas.microsoft.com/office/drawing/2014/main" id="{44D01652-308E-C64F-648C-66E1B13E1F7C}"/>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2824061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1B59-82BD-9D1D-7AE3-8875914C533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604FADF-1268-EEA8-F545-E33D2B8E0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8C8EF3D-FE3C-1B14-D32C-610D9817818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6D447F-0EA2-A82E-D806-1ADDA52A85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4E5819-0F55-0E81-B55D-DEB9CCCACF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72BB7913-03F2-2292-3015-E1F54CD3B2FC}"/>
              </a:ext>
            </a:extLst>
          </p:cNvPr>
          <p:cNvSpPr/>
          <p:nvPr userDrawn="1"/>
        </p:nvSpPr>
        <p:spPr>
          <a:xfrm>
            <a:off x="-1" y="6423102"/>
            <a:ext cx="12192001" cy="43489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9581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1B59-82BD-9D1D-7AE3-8875914C533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604FADF-1268-EEA8-F545-E33D2B8E0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8C8EF3D-FE3C-1B14-D32C-610D9817818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6D447F-0EA2-A82E-D806-1ADDA52A85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4E5819-0F55-0E81-B55D-DEB9CCCACF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8679C7D0-A078-3CB0-BF50-371122839A47}"/>
              </a:ext>
            </a:extLst>
          </p:cNvPr>
          <p:cNvSpPr/>
          <p:nvPr userDrawn="1"/>
        </p:nvSpPr>
        <p:spPr>
          <a:xfrm>
            <a:off x="-1" y="6423102"/>
            <a:ext cx="12192001" cy="434898"/>
          </a:xfrm>
          <a:prstGeom prst="rect">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9F80810F-450F-E40C-B868-ECAF06BBDBA3}"/>
              </a:ext>
            </a:extLst>
          </p:cNvPr>
          <p:cNvSpPr/>
          <p:nvPr userDrawn="1"/>
        </p:nvSpPr>
        <p:spPr>
          <a:xfrm>
            <a:off x="11190449" y="236536"/>
            <a:ext cx="772295" cy="665772"/>
          </a:xfrm>
          <a:prstGeom prst="hexagon">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ign, outdoor&#10;&#10;Description automatically generated">
            <a:extLst>
              <a:ext uri="{FF2B5EF4-FFF2-40B4-BE49-F238E27FC236}">
                <a16:creationId xmlns:a16="http://schemas.microsoft.com/office/drawing/2014/main" id="{87A39475-919A-4AFF-B6FC-52827A8EFCAF}"/>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3694428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88483-20C1-C831-7841-848DCB61474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691675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828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1BF9-A701-E0C6-08BC-6D3F581434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F2D7E2A-88E9-E6CA-1337-602E746226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B558827-7A26-F9FD-3C73-A2DEFE56A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2635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3752463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BBD1-8474-78B8-8C9C-188D8ECAC6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EA1B90F-76E9-7692-66E4-BB813DD8FC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ACE1C0-5CA5-18B7-7B89-F733B31C0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897123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37A9-B3E0-590D-C412-593E4B61E13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E537BEF-5039-5E57-67D2-3AC7D0EE351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75825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92A4D0-D397-2C22-F03A-11661A3D192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F6B0D9-9146-50F5-7EAE-F41CC58A777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62996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EAC8-E1D6-6C41-0518-313C8F3596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A41C469-85FA-68B4-2C44-320AA6990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389EBD4-0773-7DF6-5F2E-31B99DE8AB90}"/>
              </a:ext>
            </a:extLst>
          </p:cNvPr>
          <p:cNvSpPr>
            <a:spLocks noGrp="1"/>
          </p:cNvSpPr>
          <p:nvPr>
            <p:ph type="dt" sz="half" idx="10"/>
          </p:nvPr>
        </p:nvSpPr>
        <p:spPr/>
        <p:txBody>
          <a:bodyPr/>
          <a:lstStyle/>
          <a:p>
            <a:fld id="{9337F42D-0E14-BF40-B0C0-2C5672EE24D7}" type="datetimeFigureOut">
              <a:rPr lang="en-US" smtClean="0"/>
              <a:t>10/18/2023</a:t>
            </a:fld>
            <a:endParaRPr lang="en-US"/>
          </a:p>
        </p:txBody>
      </p:sp>
      <p:sp>
        <p:nvSpPr>
          <p:cNvPr id="5" name="Footer Placeholder 4">
            <a:extLst>
              <a:ext uri="{FF2B5EF4-FFF2-40B4-BE49-F238E27FC236}">
                <a16:creationId xmlns:a16="http://schemas.microsoft.com/office/drawing/2014/main" id="{25093F57-C788-658E-A12E-3894B47CF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63BF1-236C-703A-E49C-16E5BDC6CC5A}"/>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3861988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2274-E7DD-815E-E681-C7CA3FE217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7E05FD7-68CC-4AAA-1ACA-538059FC7EA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B6ED11-EAAC-C33B-EDDD-F73BB681F14C}"/>
              </a:ext>
            </a:extLst>
          </p:cNvPr>
          <p:cNvSpPr>
            <a:spLocks noGrp="1"/>
          </p:cNvSpPr>
          <p:nvPr>
            <p:ph type="dt" sz="half" idx="10"/>
          </p:nvPr>
        </p:nvSpPr>
        <p:spPr/>
        <p:txBody>
          <a:bodyPr/>
          <a:lstStyle/>
          <a:p>
            <a:fld id="{9337F42D-0E14-BF40-B0C0-2C5672EE24D7}" type="datetimeFigureOut">
              <a:rPr lang="en-US" smtClean="0"/>
              <a:t>10/18/2023</a:t>
            </a:fld>
            <a:endParaRPr lang="en-US"/>
          </a:p>
        </p:txBody>
      </p:sp>
      <p:sp>
        <p:nvSpPr>
          <p:cNvPr id="5" name="Footer Placeholder 4">
            <a:extLst>
              <a:ext uri="{FF2B5EF4-FFF2-40B4-BE49-F238E27FC236}">
                <a16:creationId xmlns:a16="http://schemas.microsoft.com/office/drawing/2014/main" id="{30AABD2C-2896-F328-2452-57D61A2B7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206B7-4B28-D068-949F-43687D3C1813}"/>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2734285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29EFD-4507-A251-C363-D179AC2DB6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4408A8F-F7D1-299A-0375-4C11730793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670969D-2D2D-0DA5-0827-6764ED149FE3}"/>
              </a:ext>
            </a:extLst>
          </p:cNvPr>
          <p:cNvSpPr>
            <a:spLocks noGrp="1"/>
          </p:cNvSpPr>
          <p:nvPr>
            <p:ph type="dt" sz="half" idx="10"/>
          </p:nvPr>
        </p:nvSpPr>
        <p:spPr/>
        <p:txBody>
          <a:bodyPr/>
          <a:lstStyle/>
          <a:p>
            <a:fld id="{9337F42D-0E14-BF40-B0C0-2C5672EE24D7}" type="datetimeFigureOut">
              <a:rPr lang="en-US" smtClean="0"/>
              <a:t>10/18/2023</a:t>
            </a:fld>
            <a:endParaRPr lang="en-US"/>
          </a:p>
        </p:txBody>
      </p:sp>
      <p:sp>
        <p:nvSpPr>
          <p:cNvPr id="5" name="Footer Placeholder 4">
            <a:extLst>
              <a:ext uri="{FF2B5EF4-FFF2-40B4-BE49-F238E27FC236}">
                <a16:creationId xmlns:a16="http://schemas.microsoft.com/office/drawing/2014/main" id="{C08388D6-C3BB-3E97-9553-7DF4DCBA6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41587-C7A5-CC6B-F639-B117FF750712}"/>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2940531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B9A03-9315-865C-04A3-C39876C4F28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69E6F76-7EB2-EF0E-40D3-956C22ECC0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38633F9-52AC-E516-5CBC-26232F45B7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7286347-47CE-A81A-3A9A-D03B26320DCE}"/>
              </a:ext>
            </a:extLst>
          </p:cNvPr>
          <p:cNvSpPr>
            <a:spLocks noGrp="1"/>
          </p:cNvSpPr>
          <p:nvPr>
            <p:ph type="dt" sz="half" idx="10"/>
          </p:nvPr>
        </p:nvSpPr>
        <p:spPr/>
        <p:txBody>
          <a:bodyPr/>
          <a:lstStyle/>
          <a:p>
            <a:fld id="{9337F42D-0E14-BF40-B0C0-2C5672EE24D7}" type="datetimeFigureOut">
              <a:rPr lang="en-US" smtClean="0"/>
              <a:t>10/18/2023</a:t>
            </a:fld>
            <a:endParaRPr lang="en-US"/>
          </a:p>
        </p:txBody>
      </p:sp>
      <p:sp>
        <p:nvSpPr>
          <p:cNvPr id="6" name="Footer Placeholder 5">
            <a:extLst>
              <a:ext uri="{FF2B5EF4-FFF2-40B4-BE49-F238E27FC236}">
                <a16:creationId xmlns:a16="http://schemas.microsoft.com/office/drawing/2014/main" id="{049DE178-6E51-82D3-F645-0CD13FF26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09ACA-7CB5-A8F1-C736-64910B3C422A}"/>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695518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093A-07F8-CF60-1607-9A356B636FE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7D9123-BED2-4CEA-9B38-D02DA0AA67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914AC9F-32F6-0FD7-3422-C20DA676842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1CDCC4-8A5C-F540-BBF0-B84E68EF9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D0A0193-3B9A-0A6D-184B-9AFD30F3FEA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F1C2273-8440-543C-999E-9B532EFE5253}"/>
              </a:ext>
            </a:extLst>
          </p:cNvPr>
          <p:cNvSpPr>
            <a:spLocks noGrp="1"/>
          </p:cNvSpPr>
          <p:nvPr>
            <p:ph type="dt" sz="half" idx="10"/>
          </p:nvPr>
        </p:nvSpPr>
        <p:spPr/>
        <p:txBody>
          <a:bodyPr/>
          <a:lstStyle/>
          <a:p>
            <a:fld id="{9337F42D-0E14-BF40-B0C0-2C5672EE24D7}" type="datetimeFigureOut">
              <a:rPr lang="en-US" smtClean="0"/>
              <a:t>10/18/2023</a:t>
            </a:fld>
            <a:endParaRPr lang="en-US"/>
          </a:p>
        </p:txBody>
      </p:sp>
      <p:sp>
        <p:nvSpPr>
          <p:cNvPr id="8" name="Footer Placeholder 7">
            <a:extLst>
              <a:ext uri="{FF2B5EF4-FFF2-40B4-BE49-F238E27FC236}">
                <a16:creationId xmlns:a16="http://schemas.microsoft.com/office/drawing/2014/main" id="{4B15E23D-1C47-02C4-EA23-814A432DA4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B2C93-D9EF-1894-B33F-9BE48B5B222C}"/>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495244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0D3E4-E21F-B6E4-2845-BB292F08807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F66F59B-4D3D-D1E8-57C7-E38FFAF396B1}"/>
              </a:ext>
            </a:extLst>
          </p:cNvPr>
          <p:cNvSpPr>
            <a:spLocks noGrp="1"/>
          </p:cNvSpPr>
          <p:nvPr>
            <p:ph type="dt" sz="half" idx="10"/>
          </p:nvPr>
        </p:nvSpPr>
        <p:spPr/>
        <p:txBody>
          <a:bodyPr/>
          <a:lstStyle/>
          <a:p>
            <a:fld id="{9337F42D-0E14-BF40-B0C0-2C5672EE24D7}" type="datetimeFigureOut">
              <a:rPr lang="en-US" smtClean="0"/>
              <a:t>10/18/2023</a:t>
            </a:fld>
            <a:endParaRPr lang="en-US"/>
          </a:p>
        </p:txBody>
      </p:sp>
      <p:sp>
        <p:nvSpPr>
          <p:cNvPr id="4" name="Footer Placeholder 3">
            <a:extLst>
              <a:ext uri="{FF2B5EF4-FFF2-40B4-BE49-F238E27FC236}">
                <a16:creationId xmlns:a16="http://schemas.microsoft.com/office/drawing/2014/main" id="{743D85ED-0DE3-C540-5B4B-60DB2CF059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B8440-8EB5-BFCC-FCE3-8050980164F2}"/>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123048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522B8-C1A4-5C8F-6093-DE0800EA1ABE}"/>
              </a:ext>
            </a:extLst>
          </p:cNvPr>
          <p:cNvSpPr>
            <a:spLocks noGrp="1"/>
          </p:cNvSpPr>
          <p:nvPr>
            <p:ph type="dt" sz="half" idx="10"/>
          </p:nvPr>
        </p:nvSpPr>
        <p:spPr/>
        <p:txBody>
          <a:bodyPr/>
          <a:lstStyle/>
          <a:p>
            <a:fld id="{9337F42D-0E14-BF40-B0C0-2C5672EE24D7}" type="datetimeFigureOut">
              <a:rPr lang="en-US" smtClean="0"/>
              <a:t>10/18/2023</a:t>
            </a:fld>
            <a:endParaRPr lang="en-US"/>
          </a:p>
        </p:txBody>
      </p:sp>
      <p:sp>
        <p:nvSpPr>
          <p:cNvPr id="3" name="Footer Placeholder 2">
            <a:extLst>
              <a:ext uri="{FF2B5EF4-FFF2-40B4-BE49-F238E27FC236}">
                <a16:creationId xmlns:a16="http://schemas.microsoft.com/office/drawing/2014/main" id="{B170DEF5-31AF-F1B5-5888-DDBA820B57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B8F25-ED23-64BB-D7BB-9846AF271723}"/>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70758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group of people standing in a large room&#10;&#10;Description automatically generated with low confidence">
            <a:extLst>
              <a:ext uri="{FF2B5EF4-FFF2-40B4-BE49-F238E27FC236}">
                <a16:creationId xmlns:a16="http://schemas.microsoft.com/office/drawing/2014/main" id="{98D47428-C14C-C0EB-B352-5F92CDE935A5}"/>
              </a:ext>
            </a:extLst>
          </p:cNvPr>
          <p:cNvPicPr>
            <a:picLocks noChangeAspect="1"/>
          </p:cNvPicPr>
          <p:nvPr userDrawn="1"/>
        </p:nvPicPr>
        <p:blipFill rotWithShape="1">
          <a:blip r:embed="rId2">
            <a:alphaModFix amt="20000"/>
          </a:blip>
          <a:srcRect t="10331" b="10744"/>
          <a:stretch/>
        </p:blipFill>
        <p:spPr>
          <a:xfrm>
            <a:off x="0" y="1"/>
            <a:ext cx="12192000" cy="6415088"/>
          </a:xfrm>
          <a:prstGeom prst="rect">
            <a:avLst/>
          </a:prstGeom>
        </p:spPr>
      </p:pic>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rgbClr val="009BD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3"/>
          <a:stretch>
            <a:fillRect/>
          </a:stretch>
        </p:blipFill>
        <p:spPr>
          <a:xfrm>
            <a:off x="11353800" y="365125"/>
            <a:ext cx="436240" cy="388650"/>
          </a:xfrm>
          <a:prstGeom prst="rect">
            <a:avLst/>
          </a:prstGeom>
        </p:spPr>
      </p:pic>
      <p:sp>
        <p:nvSpPr>
          <p:cNvPr id="10" name="TextBox 9">
            <a:extLst>
              <a:ext uri="{FF2B5EF4-FFF2-40B4-BE49-F238E27FC236}">
                <a16:creationId xmlns:a16="http://schemas.microsoft.com/office/drawing/2014/main" id="{458F0FF8-B855-BE3A-62ED-E0CE7B1FED71}"/>
              </a:ext>
            </a:extLst>
          </p:cNvPr>
          <p:cNvSpPr txBox="1"/>
          <p:nvPr userDrawn="1"/>
        </p:nvSpPr>
        <p:spPr>
          <a:xfrm>
            <a:off x="9228667" y="785706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48445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63B4-5376-F106-3862-5E36DD823F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4423253-AB19-CE6D-8119-F71678049A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6E127A1-6DD4-D397-52DC-4A701CC85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BE864D-7657-A3F7-CEF0-0E5EAABB8DB1}"/>
              </a:ext>
            </a:extLst>
          </p:cNvPr>
          <p:cNvSpPr>
            <a:spLocks noGrp="1"/>
          </p:cNvSpPr>
          <p:nvPr>
            <p:ph type="dt" sz="half" idx="10"/>
          </p:nvPr>
        </p:nvSpPr>
        <p:spPr/>
        <p:txBody>
          <a:bodyPr/>
          <a:lstStyle/>
          <a:p>
            <a:fld id="{9337F42D-0E14-BF40-B0C0-2C5672EE24D7}" type="datetimeFigureOut">
              <a:rPr lang="en-US" smtClean="0"/>
              <a:t>10/18/2023</a:t>
            </a:fld>
            <a:endParaRPr lang="en-US"/>
          </a:p>
        </p:txBody>
      </p:sp>
      <p:sp>
        <p:nvSpPr>
          <p:cNvPr id="6" name="Footer Placeholder 5">
            <a:extLst>
              <a:ext uri="{FF2B5EF4-FFF2-40B4-BE49-F238E27FC236}">
                <a16:creationId xmlns:a16="http://schemas.microsoft.com/office/drawing/2014/main" id="{1299DD8D-6E86-8314-26F8-7C6D8459BA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6EDB7E-7080-1917-9DC9-A74F2CDB9A75}"/>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80241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62FA-8135-B6A1-06F1-187721B150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15A0A14-7B40-DBC5-5BCF-B46986FABA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53B159-73D1-4707-73F4-32FADD00E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D1CBCF-DB06-D56A-FCDF-338B47228A43}"/>
              </a:ext>
            </a:extLst>
          </p:cNvPr>
          <p:cNvSpPr>
            <a:spLocks noGrp="1"/>
          </p:cNvSpPr>
          <p:nvPr>
            <p:ph type="dt" sz="half" idx="10"/>
          </p:nvPr>
        </p:nvSpPr>
        <p:spPr/>
        <p:txBody>
          <a:bodyPr/>
          <a:lstStyle/>
          <a:p>
            <a:fld id="{9337F42D-0E14-BF40-B0C0-2C5672EE24D7}" type="datetimeFigureOut">
              <a:rPr lang="en-US" smtClean="0"/>
              <a:t>10/18/2023</a:t>
            </a:fld>
            <a:endParaRPr lang="en-US"/>
          </a:p>
        </p:txBody>
      </p:sp>
      <p:sp>
        <p:nvSpPr>
          <p:cNvPr id="6" name="Footer Placeholder 5">
            <a:extLst>
              <a:ext uri="{FF2B5EF4-FFF2-40B4-BE49-F238E27FC236}">
                <a16:creationId xmlns:a16="http://schemas.microsoft.com/office/drawing/2014/main" id="{80538B9E-D544-EC7E-A715-ECD0D98EA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4EA64-21F1-003A-D725-321951B5CD05}"/>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30009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ECE9-3DAE-0111-22A2-C862162CC1D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6FA61BB-C916-7CDA-E54D-AFC7D97A9B2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EF62A6-0885-4DC3-845B-EDE9D0CCF3A3}"/>
              </a:ext>
            </a:extLst>
          </p:cNvPr>
          <p:cNvSpPr>
            <a:spLocks noGrp="1"/>
          </p:cNvSpPr>
          <p:nvPr>
            <p:ph type="dt" sz="half" idx="10"/>
          </p:nvPr>
        </p:nvSpPr>
        <p:spPr/>
        <p:txBody>
          <a:bodyPr/>
          <a:lstStyle/>
          <a:p>
            <a:fld id="{9337F42D-0E14-BF40-B0C0-2C5672EE24D7}" type="datetimeFigureOut">
              <a:rPr lang="en-US" smtClean="0"/>
              <a:t>10/18/2023</a:t>
            </a:fld>
            <a:endParaRPr lang="en-US"/>
          </a:p>
        </p:txBody>
      </p:sp>
      <p:sp>
        <p:nvSpPr>
          <p:cNvPr id="5" name="Footer Placeholder 4">
            <a:extLst>
              <a:ext uri="{FF2B5EF4-FFF2-40B4-BE49-F238E27FC236}">
                <a16:creationId xmlns:a16="http://schemas.microsoft.com/office/drawing/2014/main" id="{CC9F262B-8F23-1578-9FD0-1B1055C9E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412C9-C6AC-F0FF-6467-9C1018ABEF63}"/>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2008146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4676A6-6644-A398-CCD4-F4694A9A7B7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8B2972-3CBF-C133-A9D4-EB6DDE11E91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E93106-23BA-F5E0-7917-DBD49B6DE4F8}"/>
              </a:ext>
            </a:extLst>
          </p:cNvPr>
          <p:cNvSpPr>
            <a:spLocks noGrp="1"/>
          </p:cNvSpPr>
          <p:nvPr>
            <p:ph type="dt" sz="half" idx="10"/>
          </p:nvPr>
        </p:nvSpPr>
        <p:spPr/>
        <p:txBody>
          <a:bodyPr/>
          <a:lstStyle/>
          <a:p>
            <a:fld id="{9337F42D-0E14-BF40-B0C0-2C5672EE24D7}" type="datetimeFigureOut">
              <a:rPr lang="en-US" smtClean="0"/>
              <a:t>10/18/2023</a:t>
            </a:fld>
            <a:endParaRPr lang="en-US"/>
          </a:p>
        </p:txBody>
      </p:sp>
      <p:sp>
        <p:nvSpPr>
          <p:cNvPr id="5" name="Footer Placeholder 4">
            <a:extLst>
              <a:ext uri="{FF2B5EF4-FFF2-40B4-BE49-F238E27FC236}">
                <a16:creationId xmlns:a16="http://schemas.microsoft.com/office/drawing/2014/main" id="{3907C00F-F771-3FA1-210D-EE659C49D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73555-EC30-FE18-E94D-6D14E2BED5F9}"/>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242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rgbClr val="009BD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2"/>
          <a:stretch>
            <a:fillRect/>
          </a:stretch>
        </p:blipFill>
        <p:spPr>
          <a:xfrm>
            <a:off x="11353800" y="365125"/>
            <a:ext cx="436240" cy="388650"/>
          </a:xfrm>
          <a:prstGeom prst="rect">
            <a:avLst/>
          </a:prstGeom>
        </p:spPr>
      </p:pic>
      <p:sp>
        <p:nvSpPr>
          <p:cNvPr id="10" name="TextBox 9">
            <a:extLst>
              <a:ext uri="{FF2B5EF4-FFF2-40B4-BE49-F238E27FC236}">
                <a16:creationId xmlns:a16="http://schemas.microsoft.com/office/drawing/2014/main" id="{458F0FF8-B855-BE3A-62ED-E0CE7B1FED71}"/>
              </a:ext>
            </a:extLst>
          </p:cNvPr>
          <p:cNvSpPr txBox="1"/>
          <p:nvPr userDrawn="1"/>
        </p:nvSpPr>
        <p:spPr>
          <a:xfrm>
            <a:off x="9228667" y="785706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03113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person&#10;&#10;Description automatically generated">
            <a:extLst>
              <a:ext uri="{FF2B5EF4-FFF2-40B4-BE49-F238E27FC236}">
                <a16:creationId xmlns:a16="http://schemas.microsoft.com/office/drawing/2014/main" id="{2E572AEC-B20F-C888-6BE5-18EC0476E62E}"/>
              </a:ext>
            </a:extLst>
          </p:cNvPr>
          <p:cNvPicPr>
            <a:picLocks noChangeAspect="1"/>
          </p:cNvPicPr>
          <p:nvPr userDrawn="1"/>
        </p:nvPicPr>
        <p:blipFill rotWithShape="1">
          <a:blip r:embed="rId2">
            <a:alphaModFix amt="20000"/>
          </a:blip>
          <a:srcRect t="10052" b="11022"/>
          <a:stretch/>
        </p:blipFill>
        <p:spPr>
          <a:xfrm>
            <a:off x="0" y="-1"/>
            <a:ext cx="12192000" cy="6415089"/>
          </a:xfrm>
          <a:prstGeom prst="rect">
            <a:avLst/>
          </a:prstGeom>
        </p:spPr>
      </p:pic>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3"/>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3287437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111356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404496C-6FC8-E655-44A0-BDA95EFB6CC1}"/>
              </a:ext>
            </a:extLst>
          </p:cNvPr>
          <p:cNvPicPr>
            <a:picLocks noChangeAspect="1"/>
          </p:cNvPicPr>
          <p:nvPr userDrawn="1"/>
        </p:nvPicPr>
        <p:blipFill rotWithShape="1">
          <a:blip r:embed="rId2">
            <a:alphaModFix amt="20000"/>
          </a:blip>
          <a:srcRect t="11584" b="9293"/>
          <a:stretch/>
        </p:blipFill>
        <p:spPr>
          <a:xfrm>
            <a:off x="-1" y="-8015"/>
            <a:ext cx="12192001" cy="6431117"/>
          </a:xfrm>
          <a:prstGeom prst="rect">
            <a:avLst/>
          </a:prstGeom>
        </p:spPr>
      </p:pic>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solidFill>
                  <a:srgbClr val="009BDE"/>
                </a:solidFill>
              </a:defRPr>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3"/>
          <a:stretch>
            <a:fillRect/>
          </a:stretch>
        </p:blipFill>
        <p:spPr>
          <a:xfrm>
            <a:off x="11353800" y="365125"/>
            <a:ext cx="436240" cy="388650"/>
          </a:xfrm>
          <a:prstGeom prst="rect">
            <a:avLst/>
          </a:prstGeom>
        </p:spPr>
      </p:pic>
      <p:sp>
        <p:nvSpPr>
          <p:cNvPr id="10" name="Rectangle 9">
            <a:extLst>
              <a:ext uri="{FF2B5EF4-FFF2-40B4-BE49-F238E27FC236}">
                <a16:creationId xmlns:a16="http://schemas.microsoft.com/office/drawing/2014/main" id="{B157009D-B842-3E47-6CDE-50FEA605910F}"/>
              </a:ext>
            </a:extLst>
          </p:cNvPr>
          <p:cNvSpPr/>
          <p:nvPr userDrawn="1"/>
        </p:nvSpPr>
        <p:spPr>
          <a:xfrm>
            <a:off x="-1" y="6423102"/>
            <a:ext cx="12192001" cy="43489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4413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solidFill>
                  <a:srgbClr val="009BDE"/>
                </a:solidFill>
              </a:defRPr>
            </a:lvl1pPr>
          </a:lstStyle>
          <a:p>
            <a:r>
              <a:rPr lang="en-GB" dirty="0"/>
              <a:t>Click to edit Master </a:t>
            </a:r>
            <a:br>
              <a:rPr lang="en-GB" dirty="0"/>
            </a:br>
            <a:r>
              <a:rPr lang="en-GB" dirty="0"/>
              <a:t>title style</a:t>
            </a:r>
            <a:endParaRPr lang="en-US" dirty="0"/>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2"/>
          <a:stretch>
            <a:fillRect/>
          </a:stretch>
        </p:blipFill>
        <p:spPr>
          <a:xfrm>
            <a:off x="11353800" y="365125"/>
            <a:ext cx="436240" cy="388650"/>
          </a:xfrm>
          <a:prstGeom prst="rect">
            <a:avLst/>
          </a:prstGeom>
        </p:spPr>
      </p:pic>
      <p:sp>
        <p:nvSpPr>
          <p:cNvPr id="10" name="Rectangle 9">
            <a:extLst>
              <a:ext uri="{FF2B5EF4-FFF2-40B4-BE49-F238E27FC236}">
                <a16:creationId xmlns:a16="http://schemas.microsoft.com/office/drawing/2014/main" id="{B157009D-B842-3E47-6CDE-50FEA605910F}"/>
              </a:ext>
            </a:extLst>
          </p:cNvPr>
          <p:cNvSpPr/>
          <p:nvPr userDrawn="1"/>
        </p:nvSpPr>
        <p:spPr>
          <a:xfrm>
            <a:off x="-1" y="6423102"/>
            <a:ext cx="12192001" cy="434898"/>
          </a:xfrm>
          <a:prstGeom prst="rect">
            <a:avLst/>
          </a:prstGeom>
          <a:solidFill>
            <a:srgbClr val="009BDE"/>
          </a:solidFill>
          <a:ln>
            <a:solidFill>
              <a:srgbClr val="002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825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85CB-683F-F50E-8682-AAB3600B64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F47E5-F9F8-1250-310D-F54A995848DE}"/>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3">
            <a:extLst>
              <a:ext uri="{FF2B5EF4-FFF2-40B4-BE49-F238E27FC236}">
                <a16:creationId xmlns:a16="http://schemas.microsoft.com/office/drawing/2014/main" id="{91253C92-8E5F-2E0A-CDCC-85D4A9A7656F}"/>
              </a:ext>
            </a:extLst>
          </p:cNvPr>
          <p:cNvSpPr/>
          <p:nvPr userDrawn="1"/>
        </p:nvSpPr>
        <p:spPr>
          <a:xfrm>
            <a:off x="-1" y="6423102"/>
            <a:ext cx="12192001" cy="43489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996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4C9432-6582-7686-7232-702C27387F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F17C5E2-CD26-96C1-446A-F45E91C78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5B6541B2-E730-84B1-ECD0-D46AAA66907E}"/>
              </a:ext>
            </a:extLst>
          </p:cNvPr>
          <p:cNvSpPr/>
          <p:nvPr userDrawn="1"/>
        </p:nvSpPr>
        <p:spPr>
          <a:xfrm>
            <a:off x="-1" y="6423102"/>
            <a:ext cx="12192001" cy="434898"/>
          </a:xfrm>
          <a:prstGeom prst="rect">
            <a:avLst/>
          </a:prstGeom>
          <a:solidFill>
            <a:srgbClr val="002856"/>
          </a:solidFill>
          <a:ln>
            <a:solidFill>
              <a:srgbClr val="002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A5D67912-6E8E-E3CB-B477-A70B51130FB1}"/>
              </a:ext>
            </a:extLst>
          </p:cNvPr>
          <p:cNvSpPr/>
          <p:nvPr userDrawn="1"/>
        </p:nvSpPr>
        <p:spPr>
          <a:xfrm>
            <a:off x="11190449" y="236536"/>
            <a:ext cx="772295" cy="665772"/>
          </a:xfrm>
          <a:prstGeom prst="hexagon">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outdoor&#10;&#10;Description automatically generated">
            <a:extLst>
              <a:ext uri="{FF2B5EF4-FFF2-40B4-BE49-F238E27FC236}">
                <a16:creationId xmlns:a16="http://schemas.microsoft.com/office/drawing/2014/main" id="{AB58DC18-7207-BF35-0287-D29C93975B14}"/>
              </a:ext>
            </a:extLst>
          </p:cNvPr>
          <p:cNvPicPr>
            <a:picLocks noChangeAspect="1"/>
          </p:cNvPicPr>
          <p:nvPr userDrawn="1"/>
        </p:nvPicPr>
        <p:blipFill>
          <a:blip r:embed="rId24"/>
          <a:stretch>
            <a:fillRect/>
          </a:stretch>
        </p:blipFill>
        <p:spPr>
          <a:xfrm>
            <a:off x="11353800" y="365125"/>
            <a:ext cx="436240" cy="388650"/>
          </a:xfrm>
          <a:prstGeom prst="rect">
            <a:avLst/>
          </a:prstGeom>
        </p:spPr>
      </p:pic>
      <p:sp>
        <p:nvSpPr>
          <p:cNvPr id="5" name="TextBox 4">
            <a:extLst>
              <a:ext uri="{FF2B5EF4-FFF2-40B4-BE49-F238E27FC236}">
                <a16:creationId xmlns:a16="http://schemas.microsoft.com/office/drawing/2014/main" id="{A3F29C59-A36A-1891-2926-91B01628FEF1}"/>
              </a:ext>
            </a:extLst>
          </p:cNvPr>
          <p:cNvSpPr txBox="1"/>
          <p:nvPr userDrawn="1">
            <p:extLst>
              <p:ext uri="{1162E1C5-73C7-4A58-AE30-91384D911F3F}">
                <p184:classification xmlns:p184="http://schemas.microsoft.com/office/powerpoint/2018/4/main" val="hdr"/>
              </p:ext>
            </p:extLst>
          </p:nvPr>
        </p:nvSpPr>
        <p:spPr>
          <a:xfrm>
            <a:off x="63500" y="63500"/>
            <a:ext cx="232568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Internal Personal and Confidential</a:t>
            </a:r>
          </a:p>
        </p:txBody>
      </p:sp>
    </p:spTree>
    <p:extLst>
      <p:ext uri="{BB962C8B-B14F-4D97-AF65-F5344CB8AC3E}">
        <p14:creationId xmlns:p14="http://schemas.microsoft.com/office/powerpoint/2010/main" val="19358354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5" r:id="rId3"/>
    <p:sldLayoutId id="2147483678" r:id="rId4"/>
    <p:sldLayoutId id="2147483680" r:id="rId5"/>
    <p:sldLayoutId id="2147483674" r:id="rId6"/>
    <p:sldLayoutId id="2147483681" r:id="rId7"/>
    <p:sldLayoutId id="2147483661" r:id="rId8"/>
    <p:sldLayoutId id="2147483650" r:id="rId9"/>
    <p:sldLayoutId id="2147483677" r:id="rId10"/>
    <p:sldLayoutId id="2147483679" r:id="rId11"/>
    <p:sldLayoutId id="2147483676" r:id="rId12"/>
    <p:sldLayoutId id="2147483652" r:id="rId13"/>
    <p:sldLayoutId id="2147483653" r:id="rId14"/>
    <p:sldLayoutId id="2147483682" r:id="rId15"/>
    <p:sldLayoutId id="214748368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b="1" kern="1200">
          <a:solidFill>
            <a:srgbClr val="00285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E14FCC-D6F3-82C2-F086-7B07C95599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FD95CF1-561E-4C78-61DB-090D3F395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D856C-A100-C5E5-DA63-3BF6DD79C0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7F42D-0E14-BF40-B0C0-2C5672EE24D7}" type="datetimeFigureOut">
              <a:rPr lang="en-US" smtClean="0"/>
              <a:t>10/18/2023</a:t>
            </a:fld>
            <a:endParaRPr lang="en-US"/>
          </a:p>
        </p:txBody>
      </p:sp>
      <p:sp>
        <p:nvSpPr>
          <p:cNvPr id="5" name="Footer Placeholder 4">
            <a:extLst>
              <a:ext uri="{FF2B5EF4-FFF2-40B4-BE49-F238E27FC236}">
                <a16:creationId xmlns:a16="http://schemas.microsoft.com/office/drawing/2014/main" id="{573DF534-F051-C25F-0F77-DD68F2ABB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36FF73-6532-37A1-77F3-CA067C2689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67BBD-105C-8047-A440-C9329B16E34F}" type="slidenum">
              <a:rPr lang="en-US" smtClean="0"/>
              <a:t>‹#›</a:t>
            </a:fld>
            <a:endParaRPr lang="en-US"/>
          </a:p>
        </p:txBody>
      </p:sp>
      <p:sp>
        <p:nvSpPr>
          <p:cNvPr id="8" name="TextBox 7">
            <a:extLst>
              <a:ext uri="{FF2B5EF4-FFF2-40B4-BE49-F238E27FC236}">
                <a16:creationId xmlns:a16="http://schemas.microsoft.com/office/drawing/2014/main" id="{785097BB-4D58-8F3D-3AC7-86FDDF4C3848}"/>
              </a:ext>
            </a:extLst>
          </p:cNvPr>
          <p:cNvSpPr txBox="1"/>
          <p:nvPr userDrawn="1">
            <p:extLst>
              <p:ext uri="{1162E1C5-73C7-4A58-AE30-91384D911F3F}">
                <p184:classification xmlns:p184="http://schemas.microsoft.com/office/powerpoint/2018/4/main" val="hdr"/>
              </p:ext>
            </p:extLst>
          </p:nvPr>
        </p:nvSpPr>
        <p:spPr>
          <a:xfrm>
            <a:off x="63500" y="63500"/>
            <a:ext cx="232568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Internal Personal and Confidential</a:t>
            </a:r>
          </a:p>
        </p:txBody>
      </p:sp>
    </p:spTree>
    <p:extLst>
      <p:ext uri="{BB962C8B-B14F-4D97-AF65-F5344CB8AC3E}">
        <p14:creationId xmlns:p14="http://schemas.microsoft.com/office/powerpoint/2010/main" val="34015795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manchestergrowthcouk.sharepoint.com/:w:/r/sites/GSHPT/_layouts/15/Doc.aspx?sourcedoc=%7B8BF0CF07-1B4C-468E-B621-AA7FB8ABD2FE%7D&amp;file=Mental%20Health%20and%20Wellbeing%20Policy.docx&amp;action=default&amp;mobileredirect=true&amp;DefaultItemOpen=1" TargetMode="External"/><Relationship Id="rId3" Type="http://schemas.openxmlformats.org/officeDocument/2006/relationships/image" Target="../media/image18.jpg"/><Relationship Id="rId7" Type="http://schemas.openxmlformats.org/officeDocument/2006/relationships/hyperlink" Target="https://teams.microsoft.com/l/team/19%3AoUVFykuaipkYuMzQfCGeK-ZVEnPED_zOeB8chidEibU1%40thread.tacv2/conversations?groupId=92cbdcda-16f4-4c8e-809b-3006a5ad1f10&amp;tenantId=08103169-4a6e-4778-9735-09cc96096d8f"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s://manchestergrowthcouk.sharepoint.com/sites/GSHPT/CrossGroup/Forms/AllItems.aspx?FolderCTID=0x012000D83B8C420B284C4DBE2276599192C3DF&amp;id=%2Fsites%2FGSHPT%2FCrossGroup%2FPolicies%20and%20Procedures%2FCross%20Group%20Functions%2FHR%2FPolicies%20and%20Procedures%2FHealth%20and%20Wellbeing%2FMenopause&amp;viewid=3fd2110e%2D844d%2D474c%2D9385%2D89e9d282beed" TargetMode="External"/><Relationship Id="rId5" Type="http://schemas.openxmlformats.org/officeDocument/2006/relationships/hyperlink" Target="https://ourworkingway.growthco.uk/people-and-engagement/equality-diversity-inclusion-edi-networks/" TargetMode="External"/><Relationship Id="rId10" Type="http://schemas.openxmlformats.org/officeDocument/2006/relationships/hyperlink" Target="https://ourworkingway.growthco.uk/people-and-engagement/health-and-wellbeing/menopause-support-and-guidance/" TargetMode="External"/><Relationship Id="rId4" Type="http://schemas.openxmlformats.org/officeDocument/2006/relationships/hyperlink" Target="https://ourworkingway.growthco.uk/people-and-engagement/health-and-wellbeing/wellness-action-plan/" TargetMode="External"/><Relationship Id="rId9" Type="http://schemas.openxmlformats.org/officeDocument/2006/relationships/hyperlink" Target="https://ourworkingway.growthco.uk/people-and-engagement/health-and-wellbeing/mental-health-first-aider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Slide Background">
            <a:extLst>
              <a:ext uri="{FF2B5EF4-FFF2-40B4-BE49-F238E27FC236}">
                <a16:creationId xmlns:a16="http://schemas.microsoft.com/office/drawing/2014/main" id="{42AE77C8-8636-492A-ABA7-1B8730025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ot chocolate in a cafe facing window">
            <a:extLst>
              <a:ext uri="{FF2B5EF4-FFF2-40B4-BE49-F238E27FC236}">
                <a16:creationId xmlns:a16="http://schemas.microsoft.com/office/drawing/2014/main" id="{59EDF471-22D8-7926-F3E5-8F3E87F01426}"/>
              </a:ext>
            </a:extLst>
          </p:cNvPr>
          <p:cNvPicPr>
            <a:picLocks noChangeAspect="1"/>
          </p:cNvPicPr>
          <p:nvPr/>
        </p:nvPicPr>
        <p:blipFill rotWithShape="1">
          <a:blip r:embed="rId3"/>
          <a:srcRect t="15730"/>
          <a:stretch/>
        </p:blipFill>
        <p:spPr>
          <a:xfrm>
            <a:off x="20" y="10"/>
            <a:ext cx="12191979" cy="6857989"/>
          </a:xfrm>
          <a:prstGeom prst="rect">
            <a:avLst/>
          </a:prstGeom>
          <a:effectLst>
            <a:outerShdw blurRad="596900" dist="330200" dir="8820000" sx="87000" sy="87000" algn="ctr" rotWithShape="0">
              <a:srgbClr val="000000">
                <a:alpha val="29000"/>
              </a:srgbClr>
            </a:outerShdw>
          </a:effectLst>
        </p:spPr>
      </p:pic>
      <p:sp>
        <p:nvSpPr>
          <p:cNvPr id="42" name="Rectangle 19">
            <a:extLst>
              <a:ext uri="{FF2B5EF4-FFF2-40B4-BE49-F238E27FC236}">
                <a16:creationId xmlns:a16="http://schemas.microsoft.com/office/drawing/2014/main" id="{095830D2-F2AE-4DD8-B586-89B097791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92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99470C-24F8-8CE1-D082-DD1FBCCE0AC6}"/>
              </a:ext>
            </a:extLst>
          </p:cNvPr>
          <p:cNvSpPr>
            <a:spLocks noGrp="1"/>
          </p:cNvSpPr>
          <p:nvPr>
            <p:ph type="ctrTitle"/>
          </p:nvPr>
        </p:nvSpPr>
        <p:spPr>
          <a:xfrm>
            <a:off x="6779093" y="558413"/>
            <a:ext cx="4755046" cy="3385743"/>
          </a:xfrm>
        </p:spPr>
        <p:txBody>
          <a:bodyPr anchor="t">
            <a:normAutofit/>
          </a:bodyPr>
          <a:lstStyle/>
          <a:p>
            <a:pPr algn="r"/>
            <a:r>
              <a:rPr lang="en-US" sz="4800">
                <a:solidFill>
                  <a:srgbClr val="FFFFFF"/>
                </a:solidFill>
              </a:rPr>
              <a:t>Welcome to our GC Virtual Menopause Café</a:t>
            </a:r>
            <a:br>
              <a:rPr lang="en-US" sz="4800">
                <a:solidFill>
                  <a:srgbClr val="FFFFFF"/>
                </a:solidFill>
              </a:rPr>
            </a:br>
            <a:endParaRPr lang="en-US" sz="4800">
              <a:solidFill>
                <a:srgbClr val="FFFFFF"/>
              </a:solidFill>
            </a:endParaRPr>
          </a:p>
        </p:txBody>
      </p:sp>
      <p:sp>
        <p:nvSpPr>
          <p:cNvPr id="3" name="Subtitle 2">
            <a:extLst>
              <a:ext uri="{FF2B5EF4-FFF2-40B4-BE49-F238E27FC236}">
                <a16:creationId xmlns:a16="http://schemas.microsoft.com/office/drawing/2014/main" id="{0144837D-C06A-DB8C-8F88-F8501D4AF404}"/>
              </a:ext>
            </a:extLst>
          </p:cNvPr>
          <p:cNvSpPr>
            <a:spLocks noGrp="1"/>
          </p:cNvSpPr>
          <p:nvPr>
            <p:ph type="subTitle" idx="1"/>
          </p:nvPr>
        </p:nvSpPr>
        <p:spPr>
          <a:xfrm>
            <a:off x="627321" y="5061098"/>
            <a:ext cx="10906818" cy="882501"/>
          </a:xfrm>
        </p:spPr>
        <p:txBody>
          <a:bodyPr anchor="b">
            <a:normAutofit fontScale="85000" lnSpcReduction="20000"/>
          </a:bodyPr>
          <a:lstStyle/>
          <a:p>
            <a:pPr algn="r"/>
            <a:r>
              <a:rPr lang="en-US" dirty="0">
                <a:solidFill>
                  <a:srgbClr val="FFFFFF"/>
                </a:solidFill>
              </a:rPr>
              <a:t>18 October 2023</a:t>
            </a:r>
          </a:p>
          <a:p>
            <a:pPr algn="r"/>
            <a:r>
              <a:rPr lang="en-US" dirty="0">
                <a:solidFill>
                  <a:srgbClr val="FFFFFF"/>
                </a:solidFill>
              </a:rPr>
              <a:t>Facilitator: Cheryl Madden (</a:t>
            </a:r>
            <a:r>
              <a:rPr lang="en-US" dirty="0" err="1">
                <a:solidFill>
                  <a:srgbClr val="FFFFFF"/>
                </a:solidFill>
              </a:rPr>
              <a:t>Organisational</a:t>
            </a:r>
            <a:r>
              <a:rPr lang="en-US" dirty="0">
                <a:solidFill>
                  <a:srgbClr val="FFFFFF"/>
                </a:solidFill>
              </a:rPr>
              <a:t> Development and Learning Consultant at GC) and guest speaker – Lisa Wright from Menopause the Wright Way.</a:t>
            </a:r>
          </a:p>
        </p:txBody>
      </p:sp>
    </p:spTree>
    <p:extLst>
      <p:ext uri="{BB962C8B-B14F-4D97-AF65-F5344CB8AC3E}">
        <p14:creationId xmlns:p14="http://schemas.microsoft.com/office/powerpoint/2010/main" val="104013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4A9B-2455-CECB-20B9-30AC33FEFDCA}"/>
              </a:ext>
            </a:extLst>
          </p:cNvPr>
          <p:cNvSpPr>
            <a:spLocks noGrp="1"/>
          </p:cNvSpPr>
          <p:nvPr>
            <p:ph type="ctrTitle"/>
          </p:nvPr>
        </p:nvSpPr>
        <p:spPr/>
        <p:txBody>
          <a:bodyPr/>
          <a:lstStyle/>
          <a:p>
            <a:r>
              <a:rPr lang="en-US" dirty="0"/>
              <a:t>Let’s Talk Menopause</a:t>
            </a:r>
          </a:p>
        </p:txBody>
      </p:sp>
    </p:spTree>
    <p:extLst>
      <p:ext uri="{BB962C8B-B14F-4D97-AF65-F5344CB8AC3E}">
        <p14:creationId xmlns:p14="http://schemas.microsoft.com/office/powerpoint/2010/main" val="4237812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EF3E-0774-323D-977A-01A7E93F1307}"/>
              </a:ext>
            </a:extLst>
          </p:cNvPr>
          <p:cNvSpPr>
            <a:spLocks noGrp="1"/>
          </p:cNvSpPr>
          <p:nvPr>
            <p:ph type="ctrTitle"/>
          </p:nvPr>
        </p:nvSpPr>
        <p:spPr/>
        <p:txBody>
          <a:bodyPr/>
          <a:lstStyle/>
          <a:p>
            <a:r>
              <a:rPr lang="en-US" dirty="0"/>
              <a:t>Thank you for joining</a:t>
            </a:r>
          </a:p>
        </p:txBody>
      </p:sp>
      <p:sp>
        <p:nvSpPr>
          <p:cNvPr id="3" name="Subtitle 2">
            <a:extLst>
              <a:ext uri="{FF2B5EF4-FFF2-40B4-BE49-F238E27FC236}">
                <a16:creationId xmlns:a16="http://schemas.microsoft.com/office/drawing/2014/main" id="{626AB443-9783-0F11-525B-ABB2DC596E4E}"/>
              </a:ext>
            </a:extLst>
          </p:cNvPr>
          <p:cNvSpPr>
            <a:spLocks noGrp="1"/>
          </p:cNvSpPr>
          <p:nvPr>
            <p:ph type="subTitle" idx="1"/>
          </p:nvPr>
        </p:nvSpPr>
        <p:spPr/>
        <p:txBody>
          <a:bodyPr/>
          <a:lstStyle/>
          <a:p>
            <a:r>
              <a:rPr lang="en-US" dirty="0"/>
              <a:t>Any questions or recommendations to share?</a:t>
            </a:r>
          </a:p>
        </p:txBody>
      </p:sp>
    </p:spTree>
    <p:extLst>
      <p:ext uri="{BB962C8B-B14F-4D97-AF65-F5344CB8AC3E}">
        <p14:creationId xmlns:p14="http://schemas.microsoft.com/office/powerpoint/2010/main" val="893915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F2F6-19E3-D694-4207-48C7E01E29F7}"/>
              </a:ext>
            </a:extLst>
          </p:cNvPr>
          <p:cNvSpPr>
            <a:spLocks noGrp="1"/>
          </p:cNvSpPr>
          <p:nvPr>
            <p:ph type="title"/>
          </p:nvPr>
        </p:nvSpPr>
        <p:spPr>
          <a:xfrm>
            <a:off x="876694" y="741391"/>
            <a:ext cx="7873767" cy="786467"/>
          </a:xfrm>
        </p:spPr>
        <p:txBody>
          <a:bodyPr anchor="b">
            <a:normAutofit/>
          </a:bodyPr>
          <a:lstStyle/>
          <a:p>
            <a:r>
              <a:rPr lang="en-US" sz="3200" dirty="0"/>
              <a:t>What to expect in our virtual cafe</a:t>
            </a:r>
          </a:p>
        </p:txBody>
      </p:sp>
      <p:sp>
        <p:nvSpPr>
          <p:cNvPr id="3" name="Content Placeholder 2">
            <a:extLst>
              <a:ext uri="{FF2B5EF4-FFF2-40B4-BE49-F238E27FC236}">
                <a16:creationId xmlns:a16="http://schemas.microsoft.com/office/drawing/2014/main" id="{E2F8F720-F686-48B1-7A55-549729EF487D}"/>
              </a:ext>
            </a:extLst>
          </p:cNvPr>
          <p:cNvSpPr>
            <a:spLocks noGrp="1"/>
          </p:cNvSpPr>
          <p:nvPr>
            <p:ph idx="1"/>
          </p:nvPr>
        </p:nvSpPr>
        <p:spPr>
          <a:xfrm>
            <a:off x="876691" y="1770927"/>
            <a:ext cx="8735142" cy="4318237"/>
          </a:xfrm>
        </p:spPr>
        <p:txBody>
          <a:bodyPr anchor="t">
            <a:normAutofit/>
          </a:bodyPr>
          <a:lstStyle/>
          <a:p>
            <a:pPr marL="0" indent="0">
              <a:buNone/>
            </a:pPr>
            <a:endParaRPr lang="en-GB" sz="1100" dirty="0">
              <a:effectLst/>
              <a:latin typeface="Calibri" panose="020F0502020204030204" pitchFamily="34" charset="0"/>
              <a:ea typeface="Calibri" panose="020F0502020204030204" pitchFamily="34" charset="0"/>
            </a:endParaRPr>
          </a:p>
          <a:p>
            <a:r>
              <a:rPr lang="en-GB" sz="1400" dirty="0">
                <a:ea typeface="Calibri" panose="020F0502020204030204" pitchFamily="34" charset="0"/>
              </a:rPr>
              <a:t>What is the menopause.</a:t>
            </a:r>
          </a:p>
          <a:p>
            <a:r>
              <a:rPr lang="en-GB" sz="1400" dirty="0">
                <a:ea typeface="Calibri" panose="020F0502020204030204" pitchFamily="34" charset="0"/>
              </a:rPr>
              <a:t>Some of the key symptoms.</a:t>
            </a:r>
          </a:p>
          <a:p>
            <a:r>
              <a:rPr lang="en-GB" sz="1400" dirty="0">
                <a:ea typeface="Calibri" panose="020F0502020204030204" pitchFamily="34" charset="0"/>
              </a:rPr>
              <a:t>Introduction to Lisa Wright from Menopause the Wright Way and this year’s theme cardiovascular disease.</a:t>
            </a:r>
          </a:p>
          <a:p>
            <a:r>
              <a:rPr lang="en-GB" sz="1400" dirty="0">
                <a:ea typeface="Calibri" panose="020F0502020204030204" pitchFamily="34" charset="0"/>
              </a:rPr>
              <a:t>Signposting to additional support.</a:t>
            </a:r>
          </a:p>
          <a:p>
            <a:r>
              <a:rPr lang="en-GB" sz="1400" dirty="0">
                <a:ea typeface="Calibri" panose="020F0502020204030204" pitchFamily="34" charset="0"/>
              </a:rPr>
              <a:t>Open discussion (**will stop recording):</a:t>
            </a:r>
          </a:p>
          <a:p>
            <a:pPr lvl="1"/>
            <a:r>
              <a:rPr lang="en-GB" sz="1400" dirty="0">
                <a:ea typeface="Calibri" panose="020F0502020204030204" pitchFamily="34" charset="0"/>
              </a:rPr>
              <a:t>Vicky McDonald - Director of HR and Organisational Development sharing her lived experience</a:t>
            </a:r>
          </a:p>
          <a:p>
            <a:pPr lvl="1"/>
            <a:r>
              <a:rPr lang="en-GB" sz="1400" dirty="0">
                <a:ea typeface="Calibri" panose="020F0502020204030204" pitchFamily="34" charset="0"/>
              </a:rPr>
              <a:t>We want to encourage other colleagues to share examples of what’s helped to manage symptoms</a:t>
            </a:r>
          </a:p>
          <a:p>
            <a:r>
              <a:rPr lang="en-GB" sz="1400" dirty="0">
                <a:ea typeface="Calibri" panose="020F0502020204030204" pitchFamily="34" charset="0"/>
              </a:rPr>
              <a:t>Q&amp;A</a:t>
            </a:r>
            <a:endParaRPr lang="en-GB" sz="1400" dirty="0">
              <a:effectLst/>
              <a:ea typeface="Calibri" panose="020F0502020204030204" pitchFamily="34" charset="0"/>
            </a:endParaRPr>
          </a:p>
          <a:p>
            <a:pPr marL="0" indent="0">
              <a:buNone/>
            </a:pPr>
            <a:r>
              <a:rPr lang="en-GB" sz="1400" dirty="0">
                <a:effectLst/>
                <a:ea typeface="Calibri" panose="020F0502020204030204" pitchFamily="34" charset="0"/>
              </a:rPr>
              <a:t> </a:t>
            </a:r>
          </a:p>
          <a:p>
            <a:pPr marL="0" indent="0">
              <a:buNone/>
            </a:pPr>
            <a:r>
              <a:rPr lang="en-GB" sz="1400" b="1" dirty="0">
                <a:effectLst/>
                <a:ea typeface="Calibri" panose="020F0502020204030204" pitchFamily="34" charset="0"/>
              </a:rPr>
              <a:t>As a reminder, the café is an open, respectful and confidential space where people can express their views safely.</a:t>
            </a:r>
          </a:p>
          <a:p>
            <a:pPr marL="0" indent="0">
              <a:buNone/>
            </a:pPr>
            <a:endParaRPr lang="en-US" sz="1100" dirty="0"/>
          </a:p>
        </p:txBody>
      </p:sp>
      <p:pic>
        <p:nvPicPr>
          <p:cNvPr id="2050" name="Picture 1" descr="A purple circle with white text&#10;&#10;Description automatically generated">
            <a:extLst>
              <a:ext uri="{FF2B5EF4-FFF2-40B4-BE49-F238E27FC236}">
                <a16:creationId xmlns:a16="http://schemas.microsoft.com/office/drawing/2014/main" id="{C40EEC53-FFE5-2142-010D-7D93682371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52" r="1" b="1"/>
          <a:stretch/>
        </p:blipFill>
        <p:spPr bwMode="auto">
          <a:xfrm>
            <a:off x="9611833" y="1930712"/>
            <a:ext cx="2331496" cy="21310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80" name="Group 2082">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084" name="Rectangle 2083">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5" name="Rectangle 2084">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3109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CBB80-8688-BECA-073D-E4243E7635F6}"/>
              </a:ext>
            </a:extLst>
          </p:cNvPr>
          <p:cNvSpPr>
            <a:spLocks noGrp="1"/>
          </p:cNvSpPr>
          <p:nvPr>
            <p:ph type="title"/>
          </p:nvPr>
        </p:nvSpPr>
        <p:spPr>
          <a:xfrm>
            <a:off x="5868557" y="1138036"/>
            <a:ext cx="5444382" cy="1402470"/>
          </a:xfrm>
        </p:spPr>
        <p:txBody>
          <a:bodyPr anchor="t">
            <a:normAutofit/>
          </a:bodyPr>
          <a:lstStyle/>
          <a:p>
            <a:r>
              <a:rPr lang="en-US" sz="3200" dirty="0"/>
              <a:t>What is the menopause?</a:t>
            </a:r>
          </a:p>
        </p:txBody>
      </p:sp>
      <p:pic>
        <p:nvPicPr>
          <p:cNvPr id="14" name="Picture 4" descr="Close up image of a hand touching flowers">
            <a:extLst>
              <a:ext uri="{FF2B5EF4-FFF2-40B4-BE49-F238E27FC236}">
                <a16:creationId xmlns:a16="http://schemas.microsoft.com/office/drawing/2014/main" id="{6F89BA83-F9B7-4565-D25F-F1DCC72AE9CC}"/>
              </a:ext>
            </a:extLst>
          </p:cNvPr>
          <p:cNvPicPr>
            <a:picLocks noChangeAspect="1"/>
          </p:cNvPicPr>
          <p:nvPr/>
        </p:nvPicPr>
        <p:blipFill rotWithShape="1">
          <a:blip r:embed="rId3"/>
          <a:srcRect l="6976" r="42886" b="-1"/>
          <a:stretch/>
        </p:blipFill>
        <p:spPr>
          <a:xfrm>
            <a:off x="-1" y="10"/>
            <a:ext cx="5151179" cy="6857990"/>
          </a:xfrm>
          <a:prstGeom prst="rect">
            <a:avLst/>
          </a:prstGeom>
        </p:spPr>
      </p:pic>
      <p:cxnSp>
        <p:nvCxnSpPr>
          <p:cNvPr id="20" name="Straight Connector 1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7706D24-FD06-FE44-3E4C-32832F787641}"/>
              </a:ext>
            </a:extLst>
          </p:cNvPr>
          <p:cNvSpPr>
            <a:spLocks noGrp="1"/>
          </p:cNvSpPr>
          <p:nvPr>
            <p:ph idx="1"/>
          </p:nvPr>
        </p:nvSpPr>
        <p:spPr>
          <a:xfrm>
            <a:off x="5772864" y="1987650"/>
            <a:ext cx="5444382" cy="3999204"/>
          </a:xfrm>
        </p:spPr>
        <p:txBody>
          <a:bodyPr>
            <a:normAutofit lnSpcReduction="10000"/>
          </a:bodyPr>
          <a:lstStyle/>
          <a:p>
            <a:r>
              <a:rPr lang="en-GB" sz="1800" b="0" i="0" dirty="0">
                <a:effectLst/>
                <a:cs typeface="Rod" panose="020F0502020204030204" pitchFamily="49" charset="-79"/>
              </a:rPr>
              <a:t>The menopause is a natural event in the life of many women, non-binary and trans people, during which they stop having periods and experience hormonal changes such as a decrease in oestrogen levels. </a:t>
            </a:r>
          </a:p>
          <a:p>
            <a:r>
              <a:rPr lang="en-GB" sz="1800" b="0" i="0" dirty="0">
                <a:effectLst/>
                <a:cs typeface="Rod" panose="020F0502020204030204" pitchFamily="49" charset="-79"/>
              </a:rPr>
              <a:t>It usually occurs between the ages of 45 and 55 and typically lasts between four and eight years.</a:t>
            </a:r>
          </a:p>
          <a:p>
            <a:r>
              <a:rPr lang="en-GB" sz="1800" b="0" i="0" dirty="0">
                <a:effectLst/>
                <a:cs typeface="Rod" panose="020F0502020204030204" pitchFamily="49" charset="-79"/>
              </a:rPr>
              <a:t>The experience of each person will differ, and menopausal symptoms can occasionally begin before the age of 40. </a:t>
            </a:r>
          </a:p>
          <a:p>
            <a:r>
              <a:rPr lang="en-GB" sz="1800" b="0" i="0" dirty="0">
                <a:effectLst/>
                <a:cs typeface="Rod" panose="020F0502020204030204" pitchFamily="49" charset="-79"/>
              </a:rPr>
              <a:t>Perimenopause (or menopause transition), begins several years before the menopause.</a:t>
            </a:r>
          </a:p>
          <a:p>
            <a:r>
              <a:rPr lang="en-GB" sz="1800" dirty="0">
                <a:cs typeface="Rod" panose="020F0502020204030204" pitchFamily="49" charset="-79"/>
              </a:rPr>
              <a:t>You have reached the menopause when you haven’t had a period for a year. </a:t>
            </a:r>
          </a:p>
          <a:p>
            <a:pPr marL="0" indent="0">
              <a:buNone/>
            </a:pPr>
            <a:endParaRPr lang="en-US" sz="1700" dirty="0"/>
          </a:p>
        </p:txBody>
      </p:sp>
    </p:spTree>
    <p:extLst>
      <p:ext uri="{BB962C8B-B14F-4D97-AF65-F5344CB8AC3E}">
        <p14:creationId xmlns:p14="http://schemas.microsoft.com/office/powerpoint/2010/main" val="147734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F80E-F09E-8816-5EB1-B7C8DED8006F}"/>
              </a:ext>
            </a:extLst>
          </p:cNvPr>
          <p:cNvSpPr>
            <a:spLocks noGrp="1"/>
          </p:cNvSpPr>
          <p:nvPr>
            <p:ph type="title"/>
          </p:nvPr>
        </p:nvSpPr>
        <p:spPr>
          <a:xfrm>
            <a:off x="590309" y="438602"/>
            <a:ext cx="10023675" cy="834613"/>
          </a:xfrm>
        </p:spPr>
        <p:txBody>
          <a:bodyPr anchor="t">
            <a:normAutofit/>
          </a:bodyPr>
          <a:lstStyle/>
          <a:p>
            <a:r>
              <a:rPr lang="en-GB" sz="3200" dirty="0"/>
              <a:t>Example symptoms</a:t>
            </a:r>
          </a:p>
        </p:txBody>
      </p:sp>
      <p:graphicFrame>
        <p:nvGraphicFramePr>
          <p:cNvPr id="4" name="Content Placeholder 3">
            <a:extLst>
              <a:ext uri="{FF2B5EF4-FFF2-40B4-BE49-F238E27FC236}">
                <a16:creationId xmlns:a16="http://schemas.microsoft.com/office/drawing/2014/main" id="{0E7CB139-EB01-4A9D-DFB7-A0B93A3B42C0}"/>
              </a:ext>
            </a:extLst>
          </p:cNvPr>
          <p:cNvGraphicFramePr>
            <a:graphicFrameLocks noGrp="1"/>
          </p:cNvGraphicFramePr>
          <p:nvPr>
            <p:ph idx="1"/>
            <p:extLst>
              <p:ext uri="{D42A27DB-BD31-4B8C-83A1-F6EECF244321}">
                <p14:modId xmlns:p14="http://schemas.microsoft.com/office/powerpoint/2010/main" val="1279059758"/>
              </p:ext>
            </p:extLst>
          </p:nvPr>
        </p:nvGraphicFramePr>
        <p:xfrm>
          <a:off x="590309" y="983498"/>
          <a:ext cx="10317087" cy="5357190"/>
        </p:xfrm>
        <a:graphic>
          <a:graphicData uri="http://schemas.openxmlformats.org/drawingml/2006/table">
            <a:tbl>
              <a:tblPr firstRow="1" bandRow="1">
                <a:tableStyleId>{69012ECD-51FC-41F1-AA8D-1B2483CD663E}</a:tableStyleId>
              </a:tblPr>
              <a:tblGrid>
                <a:gridCol w="2488106">
                  <a:extLst>
                    <a:ext uri="{9D8B030D-6E8A-4147-A177-3AD203B41FA5}">
                      <a16:colId xmlns:a16="http://schemas.microsoft.com/office/drawing/2014/main" val="3080573531"/>
                    </a:ext>
                  </a:extLst>
                </a:gridCol>
                <a:gridCol w="4408686">
                  <a:extLst>
                    <a:ext uri="{9D8B030D-6E8A-4147-A177-3AD203B41FA5}">
                      <a16:colId xmlns:a16="http://schemas.microsoft.com/office/drawing/2014/main" val="3632288475"/>
                    </a:ext>
                  </a:extLst>
                </a:gridCol>
                <a:gridCol w="3420295">
                  <a:extLst>
                    <a:ext uri="{9D8B030D-6E8A-4147-A177-3AD203B41FA5}">
                      <a16:colId xmlns:a16="http://schemas.microsoft.com/office/drawing/2014/main" val="3992674210"/>
                    </a:ext>
                  </a:extLst>
                </a:gridCol>
              </a:tblGrid>
              <a:tr h="455986">
                <a:tc>
                  <a:txBody>
                    <a:bodyPr/>
                    <a:lstStyle/>
                    <a:p>
                      <a:pPr fontAlgn="t"/>
                      <a:endParaRPr lang="en-GB" sz="1100" dirty="0">
                        <a:effectLst/>
                      </a:endParaRPr>
                    </a:p>
                    <a:p>
                      <a:pPr algn="l" rtl="0" fontAlgn="base"/>
                      <a:r>
                        <a:rPr lang="en-GB" sz="1100" b="0" dirty="0">
                          <a:solidFill>
                            <a:srgbClr val="FFFFFF"/>
                          </a:solidFill>
                          <a:effectLst/>
                        </a:rPr>
                        <a:t>Psychological/emotional</a:t>
                      </a:r>
                      <a:r>
                        <a:rPr lang="en-GB" sz="1100" b="0" dirty="0">
                          <a:effectLst/>
                        </a:rPr>
                        <a:t> </a:t>
                      </a:r>
                      <a:endParaRPr lang="en-GB" sz="1100" b="0" i="0" dirty="0">
                        <a:effectLst/>
                      </a:endParaRPr>
                    </a:p>
                  </a:txBody>
                  <a:tcPr marL="50193" marR="50193" marT="25096" marB="25096"/>
                </a:tc>
                <a:tc>
                  <a:txBody>
                    <a:bodyPr/>
                    <a:lstStyle/>
                    <a:p>
                      <a:pPr algn="ctr" fontAlgn="t"/>
                      <a:endParaRPr lang="en-GB" sz="1100" dirty="0">
                        <a:effectLst/>
                      </a:endParaRPr>
                    </a:p>
                    <a:p>
                      <a:pPr algn="l" rtl="0" fontAlgn="base"/>
                      <a:r>
                        <a:rPr lang="en-GB" sz="1100" b="0" dirty="0">
                          <a:solidFill>
                            <a:srgbClr val="FFFFFF"/>
                          </a:solidFill>
                          <a:effectLst/>
                        </a:rPr>
                        <a:t>Cognitive</a:t>
                      </a:r>
                      <a:r>
                        <a:rPr lang="en-GB" sz="1100" b="0" dirty="0">
                          <a:effectLst/>
                        </a:rPr>
                        <a:t> </a:t>
                      </a:r>
                      <a:endParaRPr lang="en-GB" sz="1100" b="0" i="0" dirty="0">
                        <a:effectLst/>
                      </a:endParaRPr>
                    </a:p>
                  </a:txBody>
                  <a:tcPr marL="50193" marR="50193" marT="25096" marB="25096"/>
                </a:tc>
                <a:tc>
                  <a:txBody>
                    <a:bodyPr/>
                    <a:lstStyle/>
                    <a:p>
                      <a:pPr algn="ctr" fontAlgn="t"/>
                      <a:endParaRPr lang="en-GB" sz="1100">
                        <a:effectLst/>
                      </a:endParaRPr>
                    </a:p>
                    <a:p>
                      <a:pPr algn="l" rtl="0" fontAlgn="base"/>
                      <a:r>
                        <a:rPr lang="en-GB" sz="1100" b="0">
                          <a:solidFill>
                            <a:srgbClr val="FFFFFF"/>
                          </a:solidFill>
                          <a:effectLst/>
                        </a:rPr>
                        <a:t>Physical</a:t>
                      </a:r>
                      <a:r>
                        <a:rPr lang="en-GB" sz="1100" b="0">
                          <a:effectLst/>
                        </a:rPr>
                        <a:t> </a:t>
                      </a:r>
                      <a:endParaRPr lang="en-GB" sz="1100" b="0" i="0">
                        <a:effectLst/>
                      </a:endParaRPr>
                    </a:p>
                  </a:txBody>
                  <a:tcPr marL="50193" marR="50193" marT="25096" marB="25096"/>
                </a:tc>
                <a:extLst>
                  <a:ext uri="{0D108BD9-81ED-4DB2-BD59-A6C34878D82A}">
                    <a16:rowId xmlns:a16="http://schemas.microsoft.com/office/drawing/2014/main" val="700170989"/>
                  </a:ext>
                </a:extLst>
              </a:tr>
              <a:tr h="145951">
                <a:tc>
                  <a:txBody>
                    <a:bodyPr/>
                    <a:lstStyle/>
                    <a:p>
                      <a:pPr fontAlgn="t"/>
                      <a:endParaRPr lang="en-GB" sz="1100" dirty="0">
                        <a:effectLst/>
                      </a:endParaRPr>
                    </a:p>
                    <a:p>
                      <a:pPr algn="l" rtl="0" fontAlgn="base"/>
                      <a:r>
                        <a:rPr lang="en-GB" sz="1100" b="0" dirty="0">
                          <a:effectLst/>
                        </a:rPr>
                        <a:t>Mood disturbances </a:t>
                      </a:r>
                      <a:endParaRPr lang="en-GB" sz="1100" b="0" i="0" dirty="0">
                        <a:effectLst/>
                      </a:endParaRPr>
                    </a:p>
                  </a:txBody>
                  <a:tcPr marL="50193" marR="50193" marT="25096" marB="25096"/>
                </a:tc>
                <a:tc>
                  <a:txBody>
                    <a:bodyPr/>
                    <a:lstStyle/>
                    <a:p>
                      <a:pPr fontAlgn="t"/>
                      <a:endParaRPr lang="en-GB" sz="1100" dirty="0">
                        <a:effectLst/>
                      </a:endParaRPr>
                    </a:p>
                    <a:p>
                      <a:pPr algn="l" rtl="0" fontAlgn="base"/>
                      <a:r>
                        <a:rPr lang="en-GB" sz="1100" b="0" dirty="0">
                          <a:effectLst/>
                        </a:rPr>
                        <a:t>Anxiety  </a:t>
                      </a:r>
                      <a:endParaRPr lang="en-GB" sz="1100" b="0" i="0" dirty="0">
                        <a:effectLst/>
                      </a:endParaRPr>
                    </a:p>
                  </a:txBody>
                  <a:tcPr marL="50193" marR="50193" marT="25096" marB="25096"/>
                </a:tc>
                <a:tc>
                  <a:txBody>
                    <a:bodyPr/>
                    <a:lstStyle/>
                    <a:p>
                      <a:pPr fontAlgn="t"/>
                      <a:endParaRPr lang="en-GB" sz="1100">
                        <a:effectLst/>
                      </a:endParaRPr>
                    </a:p>
                    <a:p>
                      <a:pPr algn="l" rtl="0" fontAlgn="base"/>
                      <a:r>
                        <a:rPr lang="en-GB" sz="1100" b="0">
                          <a:effectLst/>
                        </a:rPr>
                        <a:t>Muscle and joint stiffness, aches and pains  </a:t>
                      </a:r>
                    </a:p>
                    <a:p>
                      <a:pPr algn="l" rtl="0" fontAlgn="base"/>
                      <a:r>
                        <a:rPr lang="en-GB" sz="1100" b="0">
                          <a:effectLst/>
                        </a:rPr>
                        <a:t> </a:t>
                      </a:r>
                      <a:endParaRPr lang="en-GB" sz="1100" b="0" i="0">
                        <a:effectLst/>
                      </a:endParaRPr>
                    </a:p>
                  </a:txBody>
                  <a:tcPr marL="50193" marR="50193" marT="25096" marB="25096"/>
                </a:tc>
                <a:extLst>
                  <a:ext uri="{0D108BD9-81ED-4DB2-BD59-A6C34878D82A}">
                    <a16:rowId xmlns:a16="http://schemas.microsoft.com/office/drawing/2014/main" val="1154540545"/>
                  </a:ext>
                </a:extLst>
              </a:tr>
              <a:tr h="584760">
                <a:tc>
                  <a:txBody>
                    <a:bodyPr/>
                    <a:lstStyle/>
                    <a:p>
                      <a:pPr fontAlgn="t"/>
                      <a:endParaRPr lang="en-GB" sz="1100" dirty="0">
                        <a:effectLst/>
                      </a:endParaRPr>
                    </a:p>
                    <a:p>
                      <a:pPr algn="l" rtl="0" fontAlgn="base"/>
                      <a:r>
                        <a:rPr lang="en-GB" sz="1100" b="0" dirty="0">
                          <a:effectLst/>
                        </a:rPr>
                        <a:t>Irregular periods and/or periods can become light or heavy  </a:t>
                      </a:r>
                    </a:p>
                    <a:p>
                      <a:pPr algn="l" rtl="0" fontAlgn="base"/>
                      <a:r>
                        <a:rPr lang="en-GB" sz="1100" b="0" dirty="0">
                          <a:effectLst/>
                        </a:rPr>
                        <a:t> </a:t>
                      </a:r>
                      <a:endParaRPr lang="en-GB" sz="1100" b="0" i="0" dirty="0">
                        <a:effectLst/>
                      </a:endParaRPr>
                    </a:p>
                  </a:txBody>
                  <a:tcPr marL="50193" marR="50193" marT="25096" marB="25096"/>
                </a:tc>
                <a:tc>
                  <a:txBody>
                    <a:bodyPr/>
                    <a:lstStyle/>
                    <a:p>
                      <a:pPr fontAlgn="t"/>
                      <a:endParaRPr lang="en-GB" sz="1100" dirty="0">
                        <a:effectLst/>
                      </a:endParaRPr>
                    </a:p>
                    <a:p>
                      <a:pPr algn="l" rtl="0" fontAlgn="base"/>
                      <a:r>
                        <a:rPr lang="en-GB" sz="1100" b="0" dirty="0">
                          <a:effectLst/>
                        </a:rPr>
                        <a:t>Headaches  </a:t>
                      </a:r>
                    </a:p>
                    <a:p>
                      <a:pPr algn="l" rtl="0" fontAlgn="base"/>
                      <a:r>
                        <a:rPr lang="en-GB" sz="1100" b="0" dirty="0">
                          <a:effectLst/>
                        </a:rPr>
                        <a:t> </a:t>
                      </a:r>
                      <a:endParaRPr lang="en-GB" sz="1100" b="0" i="0" dirty="0">
                        <a:effectLst/>
                      </a:endParaRPr>
                    </a:p>
                  </a:txBody>
                  <a:tcPr marL="50193" marR="50193" marT="25096" marB="25096"/>
                </a:tc>
                <a:tc>
                  <a:txBody>
                    <a:bodyPr/>
                    <a:lstStyle/>
                    <a:p>
                      <a:pPr fontAlgn="t"/>
                      <a:endParaRPr lang="en-GB" sz="1100">
                        <a:effectLst/>
                      </a:endParaRPr>
                    </a:p>
                    <a:p>
                      <a:pPr algn="l" rtl="0" fontAlgn="base"/>
                      <a:r>
                        <a:rPr lang="en-GB" sz="1100" b="0">
                          <a:effectLst/>
                        </a:rPr>
                        <a:t>Night sweats (hot flushes that happen during the night)  </a:t>
                      </a:r>
                    </a:p>
                    <a:p>
                      <a:pPr algn="l" rtl="0" fontAlgn="base"/>
                      <a:r>
                        <a:rPr lang="en-GB" sz="1100" b="0">
                          <a:effectLst/>
                        </a:rPr>
                        <a:t> </a:t>
                      </a:r>
                      <a:endParaRPr lang="en-GB" sz="1100" b="0" i="0">
                        <a:effectLst/>
                      </a:endParaRPr>
                    </a:p>
                  </a:txBody>
                  <a:tcPr marL="50193" marR="50193" marT="25096" marB="25096"/>
                </a:tc>
                <a:extLst>
                  <a:ext uri="{0D108BD9-81ED-4DB2-BD59-A6C34878D82A}">
                    <a16:rowId xmlns:a16="http://schemas.microsoft.com/office/drawing/2014/main" val="4174741574"/>
                  </a:ext>
                </a:extLst>
              </a:tr>
              <a:tr h="606223">
                <a:tc>
                  <a:txBody>
                    <a:bodyPr/>
                    <a:lstStyle/>
                    <a:p>
                      <a:pPr fontAlgn="t"/>
                      <a:endParaRPr lang="en-GB" sz="1100" dirty="0">
                        <a:effectLst/>
                      </a:endParaRPr>
                    </a:p>
                    <a:p>
                      <a:pPr algn="l" rtl="0" fontAlgn="base"/>
                      <a:r>
                        <a:rPr lang="en-GB" sz="1100" b="0" dirty="0">
                          <a:effectLst/>
                        </a:rPr>
                        <a:t>Fatigue </a:t>
                      </a:r>
                      <a:endParaRPr lang="en-GB" sz="1100" b="0" i="0" dirty="0">
                        <a:effectLst/>
                      </a:endParaRPr>
                    </a:p>
                  </a:txBody>
                  <a:tcPr marL="50193" marR="50193" marT="25096" marB="25096"/>
                </a:tc>
                <a:tc>
                  <a:txBody>
                    <a:bodyPr/>
                    <a:lstStyle/>
                    <a:p>
                      <a:pPr fontAlgn="t"/>
                      <a:endParaRPr lang="en-GB" sz="1100" dirty="0">
                        <a:effectLst/>
                      </a:endParaRPr>
                    </a:p>
                    <a:p>
                      <a:pPr algn="l" rtl="0" fontAlgn="base"/>
                      <a:r>
                        <a:rPr lang="en-GB" sz="1100" b="0" dirty="0">
                          <a:effectLst/>
                        </a:rPr>
                        <a:t>Memory loss or unable to recall words (also referred to as brain fog) </a:t>
                      </a:r>
                      <a:endParaRPr lang="en-GB" sz="1100" b="0" i="0" dirty="0">
                        <a:effectLst/>
                      </a:endParaRPr>
                    </a:p>
                  </a:txBody>
                  <a:tcPr marL="50193" marR="50193" marT="25096" marB="25096"/>
                </a:tc>
                <a:tc>
                  <a:txBody>
                    <a:bodyPr/>
                    <a:lstStyle/>
                    <a:p>
                      <a:pPr fontAlgn="t"/>
                      <a:endParaRPr lang="en-GB" sz="1100">
                        <a:effectLst/>
                      </a:endParaRPr>
                    </a:p>
                    <a:p>
                      <a:pPr algn="l" rtl="0" fontAlgn="base"/>
                      <a:r>
                        <a:rPr lang="en-GB" sz="1100" b="0">
                          <a:effectLst/>
                        </a:rPr>
                        <a:t>Hot flushes (brief and sudden surges of heat usually felt in the face, neck and chest)  </a:t>
                      </a:r>
                    </a:p>
                    <a:p>
                      <a:pPr algn="l" rtl="0" fontAlgn="base"/>
                      <a:r>
                        <a:rPr lang="en-GB" sz="1100" b="0">
                          <a:solidFill>
                            <a:srgbClr val="000000"/>
                          </a:solidFill>
                          <a:effectLst/>
                        </a:rPr>
                        <a:t> </a:t>
                      </a:r>
                      <a:endParaRPr lang="en-GB" sz="1100" b="0" i="0">
                        <a:solidFill>
                          <a:srgbClr val="000000"/>
                        </a:solidFill>
                        <a:effectLst/>
                      </a:endParaRPr>
                    </a:p>
                  </a:txBody>
                  <a:tcPr marL="50193" marR="50193" marT="25096" marB="25096"/>
                </a:tc>
                <a:extLst>
                  <a:ext uri="{0D108BD9-81ED-4DB2-BD59-A6C34878D82A}">
                    <a16:rowId xmlns:a16="http://schemas.microsoft.com/office/drawing/2014/main" val="2430466632"/>
                  </a:ext>
                </a:extLst>
              </a:tr>
              <a:tr h="584760">
                <a:tc>
                  <a:txBody>
                    <a:bodyPr/>
                    <a:lstStyle/>
                    <a:p>
                      <a:pPr fontAlgn="t"/>
                      <a:endParaRPr lang="en-GB" sz="1100">
                        <a:effectLst/>
                      </a:endParaRPr>
                    </a:p>
                    <a:p>
                      <a:pPr algn="l" rtl="0" fontAlgn="base"/>
                      <a:r>
                        <a:rPr lang="en-GB" sz="1100" b="0">
                          <a:effectLst/>
                        </a:rPr>
                        <a:t>Lack of sleep </a:t>
                      </a:r>
                      <a:endParaRPr lang="en-GB" sz="1100" b="0" i="0">
                        <a:effectLst/>
                      </a:endParaRPr>
                    </a:p>
                  </a:txBody>
                  <a:tcPr marL="50193" marR="50193" marT="25096" marB="25096"/>
                </a:tc>
                <a:tc>
                  <a:txBody>
                    <a:bodyPr/>
                    <a:lstStyle/>
                    <a:p>
                      <a:pPr fontAlgn="t"/>
                      <a:endParaRPr lang="en-GB" sz="1100" dirty="0">
                        <a:effectLst/>
                      </a:endParaRPr>
                    </a:p>
                    <a:p>
                      <a:pPr algn="l" rtl="0" fontAlgn="base"/>
                      <a:r>
                        <a:rPr lang="en-GB" sz="1100" b="0" dirty="0">
                          <a:effectLst/>
                        </a:rPr>
                        <a:t>Panic attacks </a:t>
                      </a:r>
                      <a:endParaRPr lang="en-GB" sz="1100" b="0" i="0" dirty="0">
                        <a:effectLst/>
                      </a:endParaRPr>
                    </a:p>
                  </a:txBody>
                  <a:tcPr marL="50193" marR="50193" marT="25096" marB="25096"/>
                </a:tc>
                <a:tc>
                  <a:txBody>
                    <a:bodyPr/>
                    <a:lstStyle/>
                    <a:p>
                      <a:pPr fontAlgn="t"/>
                      <a:endParaRPr lang="en-GB" sz="1100">
                        <a:effectLst/>
                      </a:endParaRPr>
                    </a:p>
                    <a:p>
                      <a:pPr algn="l" rtl="0" fontAlgn="base"/>
                      <a:r>
                        <a:rPr lang="en-GB" sz="1100" b="0">
                          <a:effectLst/>
                        </a:rPr>
                        <a:t>Recurrent urinary tract infections (UTIs) including cystitis  </a:t>
                      </a:r>
                    </a:p>
                    <a:p>
                      <a:pPr algn="l" rtl="0" fontAlgn="base"/>
                      <a:r>
                        <a:rPr lang="en-GB" sz="1100" b="0">
                          <a:effectLst/>
                        </a:rPr>
                        <a:t> </a:t>
                      </a:r>
                      <a:endParaRPr lang="en-GB" sz="1100" b="0" i="0">
                        <a:effectLst/>
                      </a:endParaRPr>
                    </a:p>
                  </a:txBody>
                  <a:tcPr marL="50193" marR="50193" marT="25096" marB="25096"/>
                </a:tc>
                <a:extLst>
                  <a:ext uri="{0D108BD9-81ED-4DB2-BD59-A6C34878D82A}">
                    <a16:rowId xmlns:a16="http://schemas.microsoft.com/office/drawing/2014/main" val="3722591683"/>
                  </a:ext>
                </a:extLst>
              </a:tr>
              <a:tr h="455986">
                <a:tc>
                  <a:txBody>
                    <a:bodyPr/>
                    <a:lstStyle/>
                    <a:p>
                      <a:pPr fontAlgn="t"/>
                      <a:endParaRPr lang="en-GB" sz="1100">
                        <a:effectLst/>
                      </a:endParaRPr>
                    </a:p>
                    <a:p>
                      <a:pPr algn="l" rtl="0" fontAlgn="base"/>
                      <a:r>
                        <a:rPr lang="en-GB" sz="1100" b="0">
                          <a:effectLst/>
                        </a:rPr>
                        <a:t>Irritability  </a:t>
                      </a:r>
                      <a:endParaRPr lang="en-GB" sz="1100" b="0" i="0">
                        <a:effectLst/>
                      </a:endParaRPr>
                    </a:p>
                  </a:txBody>
                  <a:tcPr marL="50193" marR="50193" marT="25096" marB="25096"/>
                </a:tc>
                <a:tc>
                  <a:txBody>
                    <a:bodyPr/>
                    <a:lstStyle/>
                    <a:p>
                      <a:pPr fontAlgn="t"/>
                      <a:endParaRPr lang="en-GB" sz="1100" dirty="0">
                        <a:effectLst/>
                      </a:endParaRPr>
                    </a:p>
                    <a:p>
                      <a:pPr algn="l" rtl="0" fontAlgn="base"/>
                      <a:r>
                        <a:rPr lang="en-GB" sz="1100" b="0" dirty="0">
                          <a:effectLst/>
                        </a:rPr>
                        <a:t>Lack of focus </a:t>
                      </a:r>
                      <a:endParaRPr lang="en-GB" sz="1100" b="0" i="0" dirty="0">
                        <a:effectLst/>
                      </a:endParaRPr>
                    </a:p>
                  </a:txBody>
                  <a:tcPr marL="50193" marR="50193" marT="25096" marB="25096"/>
                </a:tc>
                <a:tc>
                  <a:txBody>
                    <a:bodyPr/>
                    <a:lstStyle/>
                    <a:p>
                      <a:pPr fontAlgn="t"/>
                      <a:endParaRPr lang="en-GB" sz="1100" dirty="0">
                        <a:effectLst/>
                      </a:endParaRPr>
                    </a:p>
                    <a:p>
                      <a:pPr algn="l" rtl="0" fontAlgn="base"/>
                      <a:r>
                        <a:rPr lang="en-GB" sz="1100" b="0" dirty="0">
                          <a:effectLst/>
                        </a:rPr>
                        <a:t>Weight gain and change to body shape </a:t>
                      </a:r>
                      <a:endParaRPr lang="en-GB" sz="1100" b="0" i="0" dirty="0">
                        <a:effectLst/>
                      </a:endParaRPr>
                    </a:p>
                  </a:txBody>
                  <a:tcPr marL="50193" marR="50193" marT="25096" marB="25096"/>
                </a:tc>
                <a:extLst>
                  <a:ext uri="{0D108BD9-81ED-4DB2-BD59-A6C34878D82A}">
                    <a16:rowId xmlns:a16="http://schemas.microsoft.com/office/drawing/2014/main" val="1919117444"/>
                  </a:ext>
                </a:extLst>
              </a:tr>
              <a:tr h="455986">
                <a:tc>
                  <a:txBody>
                    <a:bodyPr/>
                    <a:lstStyle/>
                    <a:p>
                      <a:pPr fontAlgn="t"/>
                      <a:endParaRPr lang="en-GB" sz="1100">
                        <a:effectLst/>
                      </a:endParaRPr>
                    </a:p>
                    <a:p>
                      <a:pPr algn="l" rtl="0" fontAlgn="base"/>
                      <a:r>
                        <a:rPr lang="en-GB" sz="1100" b="0">
                          <a:effectLst/>
                        </a:rPr>
                        <a:t>Higher levels of stress </a:t>
                      </a:r>
                      <a:endParaRPr lang="en-GB" sz="1100" b="0" i="0">
                        <a:effectLst/>
                      </a:endParaRPr>
                    </a:p>
                  </a:txBody>
                  <a:tcPr marL="50193" marR="50193" marT="25096" marB="25096"/>
                </a:tc>
                <a:tc>
                  <a:txBody>
                    <a:bodyPr/>
                    <a:lstStyle/>
                    <a:p>
                      <a:pPr fontAlgn="t"/>
                      <a:endParaRPr lang="en-GB" sz="1100" dirty="0">
                        <a:effectLst/>
                      </a:endParaRPr>
                    </a:p>
                    <a:p>
                      <a:pPr algn="l" rtl="0" fontAlgn="base"/>
                      <a:r>
                        <a:rPr lang="en-GB" sz="1100" b="0" dirty="0">
                          <a:effectLst/>
                        </a:rPr>
                        <a:t>Poor concentration </a:t>
                      </a:r>
                      <a:endParaRPr lang="en-GB" sz="1100" b="0" i="0" dirty="0">
                        <a:effectLst/>
                      </a:endParaRPr>
                    </a:p>
                  </a:txBody>
                  <a:tcPr marL="50193" marR="50193" marT="25096" marB="25096"/>
                </a:tc>
                <a:tc>
                  <a:txBody>
                    <a:bodyPr/>
                    <a:lstStyle/>
                    <a:p>
                      <a:pPr fontAlgn="t"/>
                      <a:endParaRPr lang="en-GB" sz="1100" dirty="0">
                        <a:effectLst/>
                      </a:endParaRPr>
                    </a:p>
                    <a:p>
                      <a:pPr algn="l" rtl="0" fontAlgn="base"/>
                      <a:r>
                        <a:rPr lang="en-GB" sz="1100" b="0" dirty="0">
                          <a:effectLst/>
                        </a:rPr>
                        <a:t>Skin changes (dryness, acne, general itchiness) </a:t>
                      </a:r>
                      <a:endParaRPr lang="en-GB" sz="1100" b="0" i="0" dirty="0">
                        <a:effectLst/>
                      </a:endParaRPr>
                    </a:p>
                  </a:txBody>
                  <a:tcPr marL="50193" marR="50193" marT="25096" marB="25096"/>
                </a:tc>
                <a:extLst>
                  <a:ext uri="{0D108BD9-81ED-4DB2-BD59-A6C34878D82A}">
                    <a16:rowId xmlns:a16="http://schemas.microsoft.com/office/drawing/2014/main" val="3434193660"/>
                  </a:ext>
                </a:extLst>
              </a:tr>
              <a:tr h="584760">
                <a:tc>
                  <a:txBody>
                    <a:bodyPr/>
                    <a:lstStyle/>
                    <a:p>
                      <a:pPr fontAlgn="t"/>
                      <a:endParaRPr lang="en-GB" sz="1100">
                        <a:effectLst/>
                      </a:endParaRPr>
                    </a:p>
                    <a:p>
                      <a:pPr algn="l" rtl="0" fontAlgn="base"/>
                      <a:r>
                        <a:rPr lang="en-GB" sz="1100" b="0">
                          <a:effectLst/>
                        </a:rPr>
                        <a:t>Lower morale </a:t>
                      </a:r>
                      <a:endParaRPr lang="en-GB" sz="1100" b="0" i="0">
                        <a:effectLst/>
                      </a:endParaRPr>
                    </a:p>
                  </a:txBody>
                  <a:tcPr marL="50193" marR="50193" marT="25096" marB="25096"/>
                </a:tc>
                <a:tc>
                  <a:txBody>
                    <a:bodyPr/>
                    <a:lstStyle/>
                    <a:p>
                      <a:pPr fontAlgn="t"/>
                      <a:endParaRPr lang="en-GB" sz="1100">
                        <a:effectLst/>
                      </a:endParaRPr>
                    </a:p>
                    <a:p>
                      <a:pPr algn="l" rtl="0" fontAlgn="base"/>
                      <a:r>
                        <a:rPr lang="en-GB" sz="1100" b="0">
                          <a:effectLst/>
                        </a:rPr>
                        <a:t>Depression </a:t>
                      </a:r>
                      <a:endParaRPr lang="en-GB" sz="1100" b="0" i="0">
                        <a:effectLst/>
                      </a:endParaRPr>
                    </a:p>
                  </a:txBody>
                  <a:tcPr marL="50193" marR="50193" marT="25096" marB="25096"/>
                </a:tc>
                <a:tc>
                  <a:txBody>
                    <a:bodyPr/>
                    <a:lstStyle/>
                    <a:p>
                      <a:pPr fontAlgn="t"/>
                      <a:endParaRPr lang="en-GB" sz="1100" dirty="0">
                        <a:effectLst/>
                      </a:endParaRPr>
                    </a:p>
                    <a:p>
                      <a:pPr algn="l" rtl="0" fontAlgn="base"/>
                      <a:r>
                        <a:rPr lang="en-GB" sz="1100" b="0" dirty="0">
                          <a:effectLst/>
                        </a:rPr>
                        <a:t>Palpitations (heartbeats that become more noticeable)  </a:t>
                      </a:r>
                    </a:p>
                    <a:p>
                      <a:pPr algn="l" rtl="0" fontAlgn="base"/>
                      <a:r>
                        <a:rPr lang="en-GB" sz="1100" b="0" dirty="0">
                          <a:effectLst/>
                        </a:rPr>
                        <a:t> </a:t>
                      </a:r>
                      <a:endParaRPr lang="en-GB" sz="1100" b="0" i="0" dirty="0">
                        <a:effectLst/>
                      </a:endParaRPr>
                    </a:p>
                  </a:txBody>
                  <a:tcPr marL="50193" marR="50193" marT="25096" marB="25096"/>
                </a:tc>
                <a:extLst>
                  <a:ext uri="{0D108BD9-81ED-4DB2-BD59-A6C34878D82A}">
                    <a16:rowId xmlns:a16="http://schemas.microsoft.com/office/drawing/2014/main" val="2835273716"/>
                  </a:ext>
                </a:extLst>
              </a:tr>
              <a:tr h="455986">
                <a:tc>
                  <a:txBody>
                    <a:bodyPr/>
                    <a:lstStyle/>
                    <a:p>
                      <a:pPr fontAlgn="t"/>
                      <a:endParaRPr lang="en-GB" sz="1100">
                        <a:effectLst/>
                      </a:endParaRPr>
                    </a:p>
                    <a:p>
                      <a:pPr algn="l" rtl="0" fontAlgn="base"/>
                      <a:r>
                        <a:rPr lang="en-GB" sz="1100" b="0">
                          <a:effectLst/>
                        </a:rPr>
                        <a:t>Lower confidence </a:t>
                      </a:r>
                      <a:endParaRPr lang="en-GB" sz="1100" b="0" i="0">
                        <a:effectLst/>
                      </a:endParaRPr>
                    </a:p>
                  </a:txBody>
                  <a:tcPr marL="50193" marR="50193" marT="25096" marB="25096"/>
                </a:tc>
                <a:tc>
                  <a:txBody>
                    <a:bodyPr/>
                    <a:lstStyle/>
                    <a:p>
                      <a:pPr fontAlgn="t"/>
                      <a:endParaRPr lang="en-GB" sz="1100" dirty="0">
                        <a:effectLst/>
                      </a:endParaRPr>
                    </a:p>
                    <a:p>
                      <a:pPr algn="l" rtl="0" fontAlgn="base"/>
                      <a:r>
                        <a:rPr lang="en-GB" sz="1100" b="0" dirty="0">
                          <a:effectLst/>
                        </a:rPr>
                        <a:t>Changes to mood and self-esteem including higher levels of irritability (impacting on relationships with others) </a:t>
                      </a:r>
                      <a:endParaRPr lang="en-GB" sz="1100" b="0" i="0" dirty="0">
                        <a:effectLst/>
                      </a:endParaRPr>
                    </a:p>
                  </a:txBody>
                  <a:tcPr marL="50193" marR="50193" marT="25096" marB="25096"/>
                </a:tc>
                <a:tc>
                  <a:txBody>
                    <a:bodyPr/>
                    <a:lstStyle/>
                    <a:p>
                      <a:pPr fontAlgn="t"/>
                      <a:endParaRPr lang="en-GB" sz="1100" dirty="0">
                        <a:effectLst/>
                      </a:endParaRPr>
                    </a:p>
                    <a:p>
                      <a:pPr algn="l" rtl="0" fontAlgn="base"/>
                      <a:r>
                        <a:rPr lang="en-GB" sz="1100" b="0" dirty="0">
                          <a:effectLst/>
                        </a:rPr>
                        <a:t>Changes in hair colour, texture and volume </a:t>
                      </a:r>
                      <a:endParaRPr lang="en-GB" sz="1100" b="0" i="0" dirty="0">
                        <a:effectLst/>
                      </a:endParaRPr>
                    </a:p>
                  </a:txBody>
                  <a:tcPr marL="50193" marR="50193" marT="25096" marB="25096"/>
                </a:tc>
                <a:extLst>
                  <a:ext uri="{0D108BD9-81ED-4DB2-BD59-A6C34878D82A}">
                    <a16:rowId xmlns:a16="http://schemas.microsoft.com/office/drawing/2014/main" val="1060751749"/>
                  </a:ext>
                </a:extLst>
              </a:tr>
            </a:tbl>
          </a:graphicData>
        </a:graphic>
      </p:graphicFrame>
    </p:spTree>
    <p:extLst>
      <p:ext uri="{BB962C8B-B14F-4D97-AF65-F5344CB8AC3E}">
        <p14:creationId xmlns:p14="http://schemas.microsoft.com/office/powerpoint/2010/main" val="1958481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445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625881D-83E4-DEF3-61C8-DA9552CE83C3}"/>
              </a:ext>
            </a:extLst>
          </p:cNvPr>
          <p:cNvPicPr>
            <a:picLocks noChangeAspect="1"/>
          </p:cNvPicPr>
          <p:nvPr/>
        </p:nvPicPr>
        <p:blipFill>
          <a:blip r:embed="rId3"/>
          <a:stretch>
            <a:fillRect/>
          </a:stretch>
        </p:blipFill>
        <p:spPr>
          <a:xfrm>
            <a:off x="6651625" y="639763"/>
            <a:ext cx="4346575" cy="4573588"/>
          </a:xfrm>
          <a:prstGeom prst="rect">
            <a:avLst/>
          </a:prstGeom>
        </p:spPr>
      </p:pic>
      <p:pic>
        <p:nvPicPr>
          <p:cNvPr id="5" name="Content Placeholder 4">
            <a:extLst>
              <a:ext uri="{FF2B5EF4-FFF2-40B4-BE49-F238E27FC236}">
                <a16:creationId xmlns:a16="http://schemas.microsoft.com/office/drawing/2014/main" id="{FDD8F699-F21D-42F7-3E94-FA07EE0CCA8F}"/>
              </a:ext>
            </a:extLst>
          </p:cNvPr>
          <p:cNvPicPr>
            <a:picLocks noGrp="1" noChangeAspect="1"/>
          </p:cNvPicPr>
          <p:nvPr>
            <p:ph idx="1"/>
          </p:nvPr>
        </p:nvPicPr>
        <p:blipFill>
          <a:blip r:embed="rId4"/>
          <a:stretch>
            <a:fillRect/>
          </a:stretch>
        </p:blipFill>
        <p:spPr>
          <a:xfrm>
            <a:off x="6651625" y="5281613"/>
            <a:ext cx="4346575" cy="936625"/>
          </a:xfrm>
        </p:spPr>
      </p:pic>
      <p:sp>
        <p:nvSpPr>
          <p:cNvPr id="2" name="Title 1">
            <a:extLst>
              <a:ext uri="{FF2B5EF4-FFF2-40B4-BE49-F238E27FC236}">
                <a16:creationId xmlns:a16="http://schemas.microsoft.com/office/drawing/2014/main" id="{BA92B3F4-5B6E-8CFC-3B9F-10692EE1036C}"/>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000" kern="1200">
                <a:solidFill>
                  <a:srgbClr val="FFFFFF"/>
                </a:solidFill>
                <a:latin typeface="+mj-lt"/>
                <a:ea typeface="+mj-ea"/>
                <a:cs typeface="+mj-cs"/>
              </a:rPr>
              <a:t>Introduction to Lisa Wright</a:t>
            </a:r>
          </a:p>
        </p:txBody>
      </p:sp>
    </p:spTree>
    <p:extLst>
      <p:ext uri="{BB962C8B-B14F-4D97-AF65-F5344CB8AC3E}">
        <p14:creationId xmlns:p14="http://schemas.microsoft.com/office/powerpoint/2010/main" val="3290637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E3A56-A927-85EF-63AF-61A6094FFF23}"/>
              </a:ext>
            </a:extLst>
          </p:cNvPr>
          <p:cNvSpPr>
            <a:spLocks noGrp="1"/>
          </p:cNvSpPr>
          <p:nvPr>
            <p:ph type="title"/>
          </p:nvPr>
        </p:nvSpPr>
        <p:spPr/>
        <p:txBody>
          <a:bodyPr/>
          <a:lstStyle/>
          <a:p>
            <a:r>
              <a:rPr lang="en-GB"/>
              <a:t>Cardiovascular disease and the menopause</a:t>
            </a:r>
            <a:endParaRPr lang="en-GB" dirty="0"/>
          </a:p>
        </p:txBody>
      </p:sp>
      <p:graphicFrame>
        <p:nvGraphicFramePr>
          <p:cNvPr id="13" name="Content Placeholder 2">
            <a:extLst>
              <a:ext uri="{FF2B5EF4-FFF2-40B4-BE49-F238E27FC236}">
                <a16:creationId xmlns:a16="http://schemas.microsoft.com/office/drawing/2014/main" id="{8F780811-A1E6-E63B-525A-8217E4533ADB}"/>
              </a:ext>
            </a:extLst>
          </p:cNvPr>
          <p:cNvGraphicFramePr>
            <a:graphicFrameLocks noGrp="1"/>
          </p:cNvGraphicFramePr>
          <p:nvPr>
            <p:ph idx="1"/>
            <p:extLst>
              <p:ext uri="{D42A27DB-BD31-4B8C-83A1-F6EECF244321}">
                <p14:modId xmlns:p14="http://schemas.microsoft.com/office/powerpoint/2010/main" val="24673704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7535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42CB-CFEC-513A-2B19-8EED08DCADF3}"/>
              </a:ext>
            </a:extLst>
          </p:cNvPr>
          <p:cNvSpPr>
            <a:spLocks noGrp="1"/>
          </p:cNvSpPr>
          <p:nvPr>
            <p:ph type="title"/>
          </p:nvPr>
        </p:nvSpPr>
        <p:spPr/>
        <p:txBody>
          <a:bodyPr/>
          <a:lstStyle/>
          <a:p>
            <a:r>
              <a:rPr lang="en-GB" dirty="0"/>
              <a:t>Supporting colleagues </a:t>
            </a:r>
          </a:p>
        </p:txBody>
      </p:sp>
      <p:sp>
        <p:nvSpPr>
          <p:cNvPr id="6" name="TextBox 5">
            <a:extLst>
              <a:ext uri="{FF2B5EF4-FFF2-40B4-BE49-F238E27FC236}">
                <a16:creationId xmlns:a16="http://schemas.microsoft.com/office/drawing/2014/main" id="{7933121C-96B1-2CA7-8C46-5F47B8F00D1C}"/>
              </a:ext>
            </a:extLst>
          </p:cNvPr>
          <p:cNvSpPr txBox="1"/>
          <p:nvPr/>
        </p:nvSpPr>
        <p:spPr>
          <a:xfrm>
            <a:off x="838200" y="1690688"/>
            <a:ext cx="11006470" cy="369332"/>
          </a:xfrm>
          <a:prstGeom prst="rect">
            <a:avLst/>
          </a:prstGeom>
          <a:noFill/>
        </p:spPr>
        <p:txBody>
          <a:bodyPr wrap="square" rtlCol="0">
            <a:spAutoFit/>
          </a:bodyPr>
          <a:lstStyle/>
          <a:p>
            <a:pPr marL="0" indent="0" algn="l">
              <a:buNone/>
            </a:pPr>
            <a:endParaRPr lang="en-GB" b="0" i="0" dirty="0">
              <a:solidFill>
                <a:srgbClr val="000000"/>
              </a:solidFill>
              <a:effectLst/>
            </a:endParaRPr>
          </a:p>
        </p:txBody>
      </p:sp>
      <p:graphicFrame>
        <p:nvGraphicFramePr>
          <p:cNvPr id="11" name="Content Placeholder 7">
            <a:extLst>
              <a:ext uri="{FF2B5EF4-FFF2-40B4-BE49-F238E27FC236}">
                <a16:creationId xmlns:a16="http://schemas.microsoft.com/office/drawing/2014/main" id="{80FDAC76-60E6-5E4A-5BF5-11E81B188744}"/>
              </a:ext>
            </a:extLst>
          </p:cNvPr>
          <p:cNvGraphicFramePr>
            <a:graphicFrameLocks noGrp="1"/>
          </p:cNvGraphicFramePr>
          <p:nvPr>
            <p:ph idx="1"/>
            <p:extLst>
              <p:ext uri="{D42A27DB-BD31-4B8C-83A1-F6EECF244321}">
                <p14:modId xmlns:p14="http://schemas.microsoft.com/office/powerpoint/2010/main" val="1633563855"/>
              </p:ext>
            </p:extLst>
          </p:nvPr>
        </p:nvGraphicFramePr>
        <p:xfrm>
          <a:off x="936551" y="2060020"/>
          <a:ext cx="10318897" cy="3543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4" descr="A close-up of a logo&#10;&#10;Description automatically generated">
            <a:extLst>
              <a:ext uri="{FF2B5EF4-FFF2-40B4-BE49-F238E27FC236}">
                <a16:creationId xmlns:a16="http://schemas.microsoft.com/office/drawing/2014/main" id="{006E5505-9662-4102-CA53-AA82B21BC4B4}"/>
              </a:ext>
            </a:extLst>
          </p:cNvPr>
          <p:cNvPicPr>
            <a:picLocks noChangeAspect="1"/>
          </p:cNvPicPr>
          <p:nvPr/>
        </p:nvPicPr>
        <p:blipFill>
          <a:blip r:embed="rId8"/>
          <a:stretch>
            <a:fillRect/>
          </a:stretch>
        </p:blipFill>
        <p:spPr>
          <a:xfrm>
            <a:off x="7632405" y="183009"/>
            <a:ext cx="2489790" cy="986573"/>
          </a:xfrm>
          <a:prstGeom prst="rect">
            <a:avLst/>
          </a:prstGeom>
        </p:spPr>
      </p:pic>
      <p:sp>
        <p:nvSpPr>
          <p:cNvPr id="10" name="TextBox 9">
            <a:extLst>
              <a:ext uri="{FF2B5EF4-FFF2-40B4-BE49-F238E27FC236}">
                <a16:creationId xmlns:a16="http://schemas.microsoft.com/office/drawing/2014/main" id="{07A423F7-0811-2F3E-FBFE-89E368C5DBE9}"/>
              </a:ext>
            </a:extLst>
          </p:cNvPr>
          <p:cNvSpPr txBox="1"/>
          <p:nvPr/>
        </p:nvSpPr>
        <p:spPr>
          <a:xfrm>
            <a:off x="838200" y="1456660"/>
            <a:ext cx="111340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GC has committed to the </a:t>
            </a:r>
            <a:r>
              <a:rPr lang="en-GB" b="1" i="0" dirty="0"/>
              <a:t>Menopause Workplace Pledge </a:t>
            </a:r>
            <a:r>
              <a:rPr lang="en-GB" b="0" i="0" dirty="0"/>
              <a:t>(Women of Wellbeing) whereby we are:</a:t>
            </a:r>
            <a:endParaRPr lang="en-US" dirty="0"/>
          </a:p>
        </p:txBody>
      </p:sp>
    </p:spTree>
    <p:extLst>
      <p:ext uri="{BB962C8B-B14F-4D97-AF65-F5344CB8AC3E}">
        <p14:creationId xmlns:p14="http://schemas.microsoft.com/office/powerpoint/2010/main" val="1934471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D324F-AD62-7E61-050A-52F4B569C4AD}"/>
              </a:ext>
            </a:extLst>
          </p:cNvPr>
          <p:cNvSpPr>
            <a:spLocks noGrp="1"/>
          </p:cNvSpPr>
          <p:nvPr>
            <p:ph type="title"/>
          </p:nvPr>
        </p:nvSpPr>
        <p:spPr>
          <a:xfrm>
            <a:off x="5868557" y="1138036"/>
            <a:ext cx="5444382" cy="1402470"/>
          </a:xfrm>
        </p:spPr>
        <p:txBody>
          <a:bodyPr anchor="t">
            <a:normAutofit/>
          </a:bodyPr>
          <a:lstStyle/>
          <a:p>
            <a:r>
              <a:rPr lang="en-GB" sz="3200"/>
              <a:t>Support at GC</a:t>
            </a:r>
          </a:p>
        </p:txBody>
      </p:sp>
      <p:pic>
        <p:nvPicPr>
          <p:cNvPr id="7" name="Picture 4" descr="Women talking in office">
            <a:extLst>
              <a:ext uri="{FF2B5EF4-FFF2-40B4-BE49-F238E27FC236}">
                <a16:creationId xmlns:a16="http://schemas.microsoft.com/office/drawing/2014/main" id="{41A8DD45-2EAA-8727-9D2B-DC9E9EBF6E22}"/>
              </a:ext>
            </a:extLst>
          </p:cNvPr>
          <p:cNvPicPr>
            <a:picLocks noChangeAspect="1"/>
          </p:cNvPicPr>
          <p:nvPr/>
        </p:nvPicPr>
        <p:blipFill>
          <a:blip r:embed="rId3"/>
          <a:srcRect l="24950" r="24950"/>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945514A-D64B-9443-95CA-004B4E173A34}"/>
              </a:ext>
            </a:extLst>
          </p:cNvPr>
          <p:cNvSpPr>
            <a:spLocks noGrp="1"/>
          </p:cNvSpPr>
          <p:nvPr>
            <p:ph idx="1"/>
          </p:nvPr>
        </p:nvSpPr>
        <p:spPr>
          <a:xfrm>
            <a:off x="5868557" y="2009554"/>
            <a:ext cx="5444382" cy="4132830"/>
          </a:xfrm>
        </p:spPr>
        <p:txBody>
          <a:bodyPr>
            <a:normAutofit/>
          </a:bodyPr>
          <a:lstStyle/>
          <a:p>
            <a:r>
              <a:rPr lang="en-GB" sz="1900" i="0" dirty="0">
                <a:effectLst/>
                <a:latin typeface="muli"/>
                <a:hlinkClick r:id="rId4"/>
              </a:rPr>
              <a:t>Employee Assistance Programme</a:t>
            </a:r>
            <a:r>
              <a:rPr lang="en-GB" sz="1900" i="0" dirty="0">
                <a:effectLst/>
                <a:latin typeface="muli"/>
              </a:rPr>
              <a:t>.</a:t>
            </a:r>
          </a:p>
          <a:p>
            <a:r>
              <a:rPr lang="en-GB" sz="1900" dirty="0">
                <a:latin typeface="muli"/>
                <a:hlinkClick r:id="rId5"/>
              </a:rPr>
              <a:t>Health and Wellbeing EDI Network</a:t>
            </a:r>
            <a:endParaRPr lang="en-GB" sz="1900" dirty="0">
              <a:latin typeface="muli"/>
            </a:endParaRPr>
          </a:p>
          <a:p>
            <a:r>
              <a:rPr lang="en-GB" sz="1900" dirty="0">
                <a:latin typeface="muli"/>
                <a:hlinkClick r:id="rId6"/>
              </a:rPr>
              <a:t>Menopause Policy and guidance</a:t>
            </a:r>
            <a:r>
              <a:rPr lang="en-GB" sz="1900" dirty="0">
                <a:latin typeface="muli"/>
              </a:rPr>
              <a:t>.</a:t>
            </a:r>
          </a:p>
          <a:p>
            <a:r>
              <a:rPr lang="en-GB" sz="1900" dirty="0">
                <a:latin typeface="muli"/>
                <a:hlinkClick r:id="rId7"/>
              </a:rPr>
              <a:t>Menopause Support Group via Teams</a:t>
            </a:r>
            <a:r>
              <a:rPr lang="en-GB" sz="1900" dirty="0">
                <a:latin typeface="muli"/>
              </a:rPr>
              <a:t>.</a:t>
            </a:r>
          </a:p>
          <a:p>
            <a:r>
              <a:rPr lang="en-GB" sz="1900" dirty="0">
                <a:latin typeface="muli"/>
              </a:rPr>
              <a:t>Menopause training via P.A.L (for managers and colleagues).</a:t>
            </a:r>
          </a:p>
          <a:p>
            <a:r>
              <a:rPr lang="en-GB" sz="1900" dirty="0">
                <a:latin typeface="muli"/>
                <a:hlinkClick r:id="rId8"/>
              </a:rPr>
              <a:t>Mental Health and Wellbeing Policy</a:t>
            </a:r>
            <a:r>
              <a:rPr lang="en-GB" sz="1900" dirty="0">
                <a:latin typeface="muli"/>
              </a:rPr>
              <a:t>.</a:t>
            </a:r>
          </a:p>
          <a:p>
            <a:r>
              <a:rPr lang="en-GB" sz="1900" dirty="0">
                <a:latin typeface="muli"/>
                <a:hlinkClick r:id="rId9"/>
              </a:rPr>
              <a:t>Mental Health First Aiders</a:t>
            </a:r>
            <a:r>
              <a:rPr lang="en-GB" sz="1900" dirty="0">
                <a:latin typeface="muli"/>
              </a:rPr>
              <a:t>.</a:t>
            </a:r>
          </a:p>
          <a:p>
            <a:r>
              <a:rPr lang="en-GB" sz="1900" dirty="0">
                <a:latin typeface="muli"/>
                <a:hlinkClick r:id="rId4"/>
              </a:rPr>
              <a:t>Wellness Action Plan</a:t>
            </a:r>
            <a:endParaRPr lang="en-GB" sz="1900" dirty="0">
              <a:latin typeface="muli"/>
            </a:endParaRPr>
          </a:p>
          <a:p>
            <a:r>
              <a:rPr lang="en-GB" sz="1900" dirty="0">
                <a:latin typeface="muli"/>
                <a:hlinkClick r:id="rId10"/>
              </a:rPr>
              <a:t>Menopause Support and Guidance on Our Working Way </a:t>
            </a:r>
            <a:endParaRPr lang="en-GB" sz="1900" dirty="0">
              <a:latin typeface="muli"/>
            </a:endParaRPr>
          </a:p>
          <a:p>
            <a:endParaRPr lang="en-GB" sz="1900" dirty="0">
              <a:latin typeface="muli"/>
            </a:endParaRPr>
          </a:p>
          <a:p>
            <a:endParaRPr lang="en-GB" sz="1900" i="0" dirty="0">
              <a:effectLst/>
              <a:latin typeface="muli"/>
            </a:endParaRPr>
          </a:p>
          <a:p>
            <a:endParaRPr lang="en-GB" sz="1900" dirty="0"/>
          </a:p>
        </p:txBody>
      </p:sp>
    </p:spTree>
    <p:extLst>
      <p:ext uri="{BB962C8B-B14F-4D97-AF65-F5344CB8AC3E}">
        <p14:creationId xmlns:p14="http://schemas.microsoft.com/office/powerpoint/2010/main" val="776721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E28B5-D8BD-9ECE-2EB8-4220AF907675}"/>
              </a:ext>
            </a:extLst>
          </p:cNvPr>
          <p:cNvSpPr>
            <a:spLocks noGrp="1"/>
          </p:cNvSpPr>
          <p:nvPr>
            <p:ph type="title"/>
          </p:nvPr>
        </p:nvSpPr>
        <p:spPr/>
        <p:txBody>
          <a:bodyPr anchor="ctr">
            <a:normAutofit/>
          </a:bodyPr>
          <a:lstStyle/>
          <a:p>
            <a:r>
              <a:rPr lang="en-GB" sz="4000" dirty="0"/>
              <a:t>Additional resources </a:t>
            </a:r>
          </a:p>
        </p:txBody>
      </p:sp>
      <p:sp>
        <p:nvSpPr>
          <p:cNvPr id="3" name="Content Placeholder 2">
            <a:extLst>
              <a:ext uri="{FF2B5EF4-FFF2-40B4-BE49-F238E27FC236}">
                <a16:creationId xmlns:a16="http://schemas.microsoft.com/office/drawing/2014/main" id="{BBD1D4A7-8630-2E73-D3F9-47E474FC07D2}"/>
              </a:ext>
            </a:extLst>
          </p:cNvPr>
          <p:cNvSpPr>
            <a:spLocks noGrp="1"/>
          </p:cNvSpPr>
          <p:nvPr>
            <p:ph sz="half" idx="1"/>
          </p:nvPr>
        </p:nvSpPr>
        <p:spPr>
          <a:xfrm>
            <a:off x="699977" y="1515416"/>
            <a:ext cx="5181600" cy="4577040"/>
          </a:xfrm>
        </p:spPr>
        <p:txBody>
          <a:bodyPr anchor="ctr">
            <a:normAutofit/>
          </a:bodyPr>
          <a:lstStyle/>
          <a:p>
            <a:pPr marL="0" indent="0">
              <a:buNone/>
            </a:pPr>
            <a:r>
              <a:rPr lang="en-GB" sz="1200" b="1" i="0" dirty="0">
                <a:effectLst/>
              </a:rPr>
              <a:t>Apps</a:t>
            </a:r>
          </a:p>
          <a:p>
            <a:r>
              <a:rPr lang="en-GB" sz="1200" b="0" i="0" dirty="0">
                <a:effectLst/>
              </a:rPr>
              <a:t>Balance app which provides a library of medically approved content. </a:t>
            </a:r>
          </a:p>
          <a:p>
            <a:r>
              <a:rPr lang="en-GB" sz="1200" b="0" i="0" dirty="0">
                <a:effectLst/>
              </a:rPr>
              <a:t>Calm (meditation and mindfulness).</a:t>
            </a:r>
          </a:p>
          <a:p>
            <a:r>
              <a:rPr lang="en-GB" sz="1200" b="0" i="0" dirty="0">
                <a:effectLst/>
              </a:rPr>
              <a:t>Peppy digital health app | Menopause support and more | Peppy. </a:t>
            </a:r>
          </a:p>
          <a:p>
            <a:pPr marL="0" indent="0">
              <a:buNone/>
            </a:pPr>
            <a:r>
              <a:rPr lang="en-GB" sz="1200" b="1" i="0" dirty="0">
                <a:effectLst/>
              </a:rPr>
              <a:t>Books </a:t>
            </a:r>
          </a:p>
          <a:p>
            <a:r>
              <a:rPr lang="en-GB" sz="1200" b="0" i="0" dirty="0">
                <a:effectLst/>
              </a:rPr>
              <a:t>Managing hot flushes and night sweats: a cognitive behavioural self- help guide to the menopause by Myra Hunter. </a:t>
            </a:r>
          </a:p>
          <a:p>
            <a:r>
              <a:rPr lang="en-GB" sz="1200" b="0" i="0" dirty="0">
                <a:effectLst/>
              </a:rPr>
              <a:t>Menopause, The One Stop Guide by Kathy Abernethy. </a:t>
            </a:r>
          </a:p>
          <a:p>
            <a:r>
              <a:rPr lang="en-GB" sz="1200" b="0" i="0" dirty="0">
                <a:effectLst/>
              </a:rPr>
              <a:t>Menopause: The Change for the Better' by Deborah Garlick. </a:t>
            </a:r>
          </a:p>
          <a:p>
            <a:r>
              <a:rPr lang="en-GB" sz="1200" b="0" i="0" dirty="0">
                <a:effectLst/>
              </a:rPr>
              <a:t>Men... Let’s Talk Menopause' by Ruth Devlin.</a:t>
            </a:r>
          </a:p>
          <a:p>
            <a:r>
              <a:rPr lang="en-GB" sz="1200" b="0" i="0" dirty="0">
                <a:effectLst/>
              </a:rPr>
              <a:t>Preparing for the Perimenopause and the Menopause by </a:t>
            </a:r>
            <a:r>
              <a:rPr lang="en-GB" sz="1200" b="0" i="0" dirty="0" err="1">
                <a:effectLst/>
              </a:rPr>
              <a:t>Dr.</a:t>
            </a:r>
            <a:r>
              <a:rPr lang="en-GB" sz="1200" b="0" i="0" dirty="0">
                <a:effectLst/>
              </a:rPr>
              <a:t> Louise Newson. </a:t>
            </a:r>
          </a:p>
          <a:p>
            <a:r>
              <a:rPr lang="en-GB" sz="1200" b="0" i="0" dirty="0">
                <a:effectLst/>
              </a:rPr>
              <a:t>The Business of Menopause: A Guide for Working Women by Bev Thorogood. </a:t>
            </a:r>
          </a:p>
          <a:p>
            <a:pPr marL="0" indent="0">
              <a:buNone/>
            </a:pPr>
            <a:endParaRPr lang="en-GB" sz="500" dirty="0"/>
          </a:p>
        </p:txBody>
      </p:sp>
      <p:sp>
        <p:nvSpPr>
          <p:cNvPr id="6" name="Content Placeholder 5">
            <a:extLst>
              <a:ext uri="{FF2B5EF4-FFF2-40B4-BE49-F238E27FC236}">
                <a16:creationId xmlns:a16="http://schemas.microsoft.com/office/drawing/2014/main" id="{2F3997ED-74D2-518F-FBF3-D5613B0C8405}"/>
              </a:ext>
            </a:extLst>
          </p:cNvPr>
          <p:cNvSpPr>
            <a:spLocks noGrp="1"/>
          </p:cNvSpPr>
          <p:nvPr>
            <p:ph sz="half" idx="2"/>
          </p:nvPr>
        </p:nvSpPr>
        <p:spPr>
          <a:xfrm>
            <a:off x="6310423" y="1904446"/>
            <a:ext cx="5181600" cy="4351338"/>
          </a:xfrm>
        </p:spPr>
        <p:txBody>
          <a:bodyPr>
            <a:normAutofit/>
          </a:bodyPr>
          <a:lstStyle/>
          <a:p>
            <a:pPr marL="0" indent="0">
              <a:buNone/>
            </a:pPr>
            <a:r>
              <a:rPr lang="en-GB" sz="1200" b="1" dirty="0"/>
              <a:t>Websites </a:t>
            </a:r>
          </a:p>
          <a:p>
            <a:r>
              <a:rPr lang="en-GB" sz="1200" b="0" i="0" dirty="0">
                <a:effectLst/>
              </a:rPr>
              <a:t>Bupa Women’s Health Hub: Menopause support.</a:t>
            </a:r>
          </a:p>
          <a:p>
            <a:r>
              <a:rPr lang="en-GB" sz="1200" b="0" i="0" dirty="0">
                <a:effectLst/>
              </a:rPr>
              <a:t>British Menopause Society.</a:t>
            </a:r>
          </a:p>
          <a:p>
            <a:r>
              <a:rPr lang="en-GB" sz="1200" b="0" i="0" dirty="0">
                <a:effectLst/>
              </a:rPr>
              <a:t>Daisy Network Charity (support for premature menopause).</a:t>
            </a:r>
          </a:p>
          <a:p>
            <a:r>
              <a:rPr lang="en-GB" sz="1200" b="0" i="0" dirty="0">
                <a:effectLst/>
              </a:rPr>
              <a:t>Menopause Café, which provides information about events where strangers gather to eat cake, drink tea and discuss the menopause.</a:t>
            </a:r>
          </a:p>
          <a:p>
            <a:r>
              <a:rPr lang="en-GB" sz="1200" b="0" i="0" dirty="0">
                <a:effectLst/>
              </a:rPr>
              <a:t>Menopause Doctor - Balance website founded by </a:t>
            </a:r>
            <a:r>
              <a:rPr lang="en-GB" sz="1200" b="0" i="0" dirty="0" err="1">
                <a:effectLst/>
              </a:rPr>
              <a:t>Dr.</a:t>
            </a:r>
            <a:r>
              <a:rPr lang="en-GB" sz="1200" b="0" i="0" dirty="0">
                <a:effectLst/>
              </a:rPr>
              <a:t> Louise Newson and includes a library of resources).</a:t>
            </a:r>
          </a:p>
          <a:p>
            <a:r>
              <a:rPr lang="en-GB" sz="1200" b="0" i="0" dirty="0">
                <a:effectLst/>
              </a:rPr>
              <a:t>Menopause matters, which provides information about the menopause, menopausal symptoms and treatment options.</a:t>
            </a:r>
          </a:p>
          <a:p>
            <a:r>
              <a:rPr lang="en-GB" sz="1200" b="0" i="0" dirty="0">
                <a:effectLst/>
              </a:rPr>
              <a:t>Menopause Support. </a:t>
            </a:r>
          </a:p>
          <a:p>
            <a:r>
              <a:rPr lang="en-GB" sz="1200" b="0" i="0" dirty="0">
                <a:effectLst/>
              </a:rPr>
              <a:t>NHS guidance on menopause. </a:t>
            </a:r>
          </a:p>
          <a:p>
            <a:r>
              <a:rPr lang="en-GB" sz="1200" b="0" i="0" dirty="0">
                <a:effectLst/>
              </a:rPr>
              <a:t>Women’s Health Concern (the patient arm of the British Menopause Society).</a:t>
            </a:r>
            <a:endParaRPr lang="en-GB" sz="1200" dirty="0"/>
          </a:p>
        </p:txBody>
      </p:sp>
    </p:spTree>
    <p:extLst>
      <p:ext uri="{BB962C8B-B14F-4D97-AF65-F5344CB8AC3E}">
        <p14:creationId xmlns:p14="http://schemas.microsoft.com/office/powerpoint/2010/main" val="36486097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a6be467-e76b-4869-981c-41fd8dac8726" xsi:nil="true"/>
    <lcf76f155ced4ddcb4097134ff3c332f xmlns="4bef7dc7-af15-497c-8416-dfc6c8199cc8">
      <Terms xmlns="http://schemas.microsoft.com/office/infopath/2007/PartnerControls"/>
    </lcf76f155ced4ddcb4097134ff3c332f>
    <SharedWithUsers xmlns="63896bd9-e95b-46ca-a6a6-0699f5839c96">
      <UserInfo>
        <DisplayName>Ghaznavi, Virginie (Growth Company)</DisplayName>
        <AccountId>7020</AccountId>
        <AccountType/>
      </UserInfo>
      <UserInfo>
        <DisplayName>McDonald, Vicky (Growth Company)</DisplayName>
        <AccountId>1505</AccountId>
        <AccountType/>
      </UserInfo>
      <UserInfo>
        <DisplayName>Madden, Cheryl (Growth Company)</DisplayName>
        <AccountId>15190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BE8584A209B94B8319F727E386DFAB" ma:contentTypeVersion="" ma:contentTypeDescription="Create a new document." ma:contentTypeScope="" ma:versionID="8b2f0ef99054e49a64bc1dcc866daf3c">
  <xsd:schema xmlns:xsd="http://www.w3.org/2001/XMLSchema" xmlns:xs="http://www.w3.org/2001/XMLSchema" xmlns:p="http://schemas.microsoft.com/office/2006/metadata/properties" xmlns:ns2="4BEF7DC7-AF15-497C-8416-DFC6C8199CC8" xmlns:ns3="63896bd9-e95b-46ca-a6a6-0699f5839c96" xmlns:ns4="4bef7dc7-af15-497c-8416-dfc6c8199cc8" xmlns:ns5="0a6be467-e76b-4869-981c-41fd8dac8726" targetNamespace="http://schemas.microsoft.com/office/2006/metadata/properties" ma:root="true" ma:fieldsID="958297de459379e43d24ba867a39f9d9" ns2:_="" ns3:_="" ns4:_="" ns5:_="">
    <xsd:import namespace="4BEF7DC7-AF15-497C-8416-DFC6C8199CC8"/>
    <xsd:import namespace="63896bd9-e95b-46ca-a6a6-0699f5839c96"/>
    <xsd:import namespace="4bef7dc7-af15-497c-8416-dfc6c8199cc8"/>
    <xsd:import namespace="0a6be467-e76b-4869-981c-41fd8dac87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lcf76f155ced4ddcb4097134ff3c332f" minOccurs="0"/>
                <xsd:element ref="ns5:TaxCatchAll"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EF7DC7-AF15-497C-8416-DFC6C8199C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896bd9-e95b-46ca-a6a6-0699f5839c9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ef7dc7-af15-497c-8416-dfc6c8199cc8" elementFormDefault="qualified">
    <xsd:import namespace="http://schemas.microsoft.com/office/2006/documentManagement/types"/>
    <xsd:import namespace="http://schemas.microsoft.com/office/infopath/2007/PartnerControls"/>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722410-03a9-4718-9392-c4089ca5a50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6be467-e76b-4869-981c-41fd8dac872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e8a2237-55ea-4d70-868f-dd5aeff31326}" ma:internalName="TaxCatchAll" ma:showField="CatchAllData" ma:web="0a6be467-e76b-4869-981c-41fd8dac87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17BF73-2B13-4469-BEAE-E7C3AC138F5C}">
  <ds:schemaRefs>
    <ds:schemaRef ds:uri="http://schemas.microsoft.com/office/2006/documentManagement/types"/>
    <ds:schemaRef ds:uri="http://schemas.microsoft.com/office/2006/metadata/properties"/>
    <ds:schemaRef ds:uri="http://purl.org/dc/elements/1.1/"/>
    <ds:schemaRef ds:uri="4BEF7DC7-AF15-497C-8416-DFC6C8199CC8"/>
    <ds:schemaRef ds:uri="4bef7dc7-af15-497c-8416-dfc6c8199cc8"/>
    <ds:schemaRef ds:uri="0a6be467-e76b-4869-981c-41fd8dac8726"/>
    <ds:schemaRef ds:uri="http://www.w3.org/XML/1998/namespace"/>
    <ds:schemaRef ds:uri="http://purl.org/dc/terms/"/>
    <ds:schemaRef ds:uri="http://schemas.microsoft.com/office/infopath/2007/PartnerControls"/>
    <ds:schemaRef ds:uri="http://schemas.openxmlformats.org/package/2006/metadata/core-properties"/>
    <ds:schemaRef ds:uri="63896bd9-e95b-46ca-a6a6-0699f5839c96"/>
    <ds:schemaRef ds:uri="http://purl.org/dc/dcmitype/"/>
  </ds:schemaRefs>
</ds:datastoreItem>
</file>

<file path=customXml/itemProps2.xml><?xml version="1.0" encoding="utf-8"?>
<ds:datastoreItem xmlns:ds="http://schemas.openxmlformats.org/officeDocument/2006/customXml" ds:itemID="{19D3877A-E8DD-4F61-9659-CF54931A4192}">
  <ds:schemaRefs>
    <ds:schemaRef ds:uri="http://schemas.microsoft.com/sharepoint/v3/contenttype/forms"/>
  </ds:schemaRefs>
</ds:datastoreItem>
</file>

<file path=customXml/itemProps3.xml><?xml version="1.0" encoding="utf-8"?>
<ds:datastoreItem xmlns:ds="http://schemas.openxmlformats.org/officeDocument/2006/customXml" ds:itemID="{BEAD66EC-B54F-4A22-AF60-603266D5CD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EF7DC7-AF15-497C-8416-DFC6C8199CC8"/>
    <ds:schemaRef ds:uri="63896bd9-e95b-46ca-a6a6-0699f5839c96"/>
    <ds:schemaRef ds:uri="4bef7dc7-af15-497c-8416-dfc6c8199cc8"/>
    <ds:schemaRef ds:uri="0a6be467-e76b-4869-981c-41fd8dac87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1612</TotalTime>
  <Words>1785</Words>
  <Application>Microsoft Office PowerPoint</Application>
  <PresentationFormat>Widescreen</PresentationFormat>
  <Paragraphs>212</Paragraphs>
  <Slides>11</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BupaRegular</vt:lpstr>
      <vt:lpstr>Calibri</vt:lpstr>
      <vt:lpstr>Calibri Light</vt:lpstr>
      <vt:lpstr>muli</vt:lpstr>
      <vt:lpstr>Segoe UI</vt:lpstr>
      <vt:lpstr>Times New Roman</vt:lpstr>
      <vt:lpstr>Office Theme</vt:lpstr>
      <vt:lpstr>Custom Design</vt:lpstr>
      <vt:lpstr>Welcome to our GC Virtual Menopause Café </vt:lpstr>
      <vt:lpstr>What to expect in our virtual cafe</vt:lpstr>
      <vt:lpstr>What is the menopause?</vt:lpstr>
      <vt:lpstr>Example symptoms</vt:lpstr>
      <vt:lpstr>Introduction to Lisa Wright</vt:lpstr>
      <vt:lpstr>Cardiovascular disease and the menopause</vt:lpstr>
      <vt:lpstr>Supporting colleagues </vt:lpstr>
      <vt:lpstr>Support at GC</vt:lpstr>
      <vt:lpstr>Additional resources </vt:lpstr>
      <vt:lpstr>Let’s Talk Menopause</vt:lpstr>
      <vt:lpstr>Thank you for joining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Brookes, Keri (Growth Company</dc:creator>
  <cp:lastModifiedBy>Madden, Cheryl (Growth Company)</cp:lastModifiedBy>
  <cp:revision>9</cp:revision>
  <dcterms:created xsi:type="dcterms:W3CDTF">2022-04-27T13:47:32Z</dcterms:created>
  <dcterms:modified xsi:type="dcterms:W3CDTF">2023-10-18T08:48:56Z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0x010100BABE8584A209B94B8319F727E386DFAB</vt:lpwstr>
  </property>
  <property fmtid="{D5CDD505-2E9C-101B-9397-08002B2CF9AE}" pid="3" name="MediaServiceImageTags">
    <vt:lpwstr/>
  </property>
  <property fmtid="{D5CDD505-2E9C-101B-9397-08002B2CF9AE}" pid="4" name="ArticulateGUID">
    <vt:lpwstr>72CA482A-0884-4A4B-A4C0-2DB48CE31692</vt:lpwstr>
  </property>
  <property fmtid="{D5CDD505-2E9C-101B-9397-08002B2CF9AE}" pid="5" name="ArticulatePath">
    <vt:lpwstr>https://manchestergrowthcouk.sharepoint.com/sites/corporateservices/HR/Shared Documents/HR Advice/Learning and OD Team/Templates/GC_Slide_Deck  -  Final</vt:lpwstr>
  </property>
  <property fmtid="{D5CDD505-2E9C-101B-9397-08002B2CF9AE}" pid="6" name="MSIP_Label_2656b772-261f-468c-b0a8-3000dd0c1d91_Enabled">
    <vt:lpwstr>true</vt:lpwstr>
  </property>
  <property fmtid="{D5CDD505-2E9C-101B-9397-08002B2CF9AE}" pid="7" name="MSIP_Label_2656b772-261f-468c-b0a8-3000dd0c1d91_SetDate">
    <vt:lpwstr>2023-10-13T14:59:42Z</vt:lpwstr>
  </property>
  <property fmtid="{D5CDD505-2E9C-101B-9397-08002B2CF9AE}" pid="8" name="MSIP_Label_2656b772-261f-468c-b0a8-3000dd0c1d91_Method">
    <vt:lpwstr>Privileged</vt:lpwstr>
  </property>
  <property fmtid="{D5CDD505-2E9C-101B-9397-08002B2CF9AE}" pid="9" name="MSIP_Label_2656b772-261f-468c-b0a8-3000dd0c1d91_Name">
    <vt:lpwstr>Internal Personal and Confidential</vt:lpwstr>
  </property>
  <property fmtid="{D5CDD505-2E9C-101B-9397-08002B2CF9AE}" pid="10" name="MSIP_Label_2656b772-261f-468c-b0a8-3000dd0c1d91_SiteId">
    <vt:lpwstr>08103169-4a6e-4778-9735-09cc96096d8f</vt:lpwstr>
  </property>
  <property fmtid="{D5CDD505-2E9C-101B-9397-08002B2CF9AE}" pid="11" name="MSIP_Label_2656b772-261f-468c-b0a8-3000dd0c1d91_ActionId">
    <vt:lpwstr>f2528d18-6c45-4c8d-9243-23104076fbb9</vt:lpwstr>
  </property>
  <property fmtid="{D5CDD505-2E9C-101B-9397-08002B2CF9AE}" pid="12" name="MSIP_Label_2656b772-261f-468c-b0a8-3000dd0c1d91_ContentBits">
    <vt:lpwstr>1</vt:lpwstr>
  </property>
  <property fmtid="{D5CDD505-2E9C-101B-9397-08002B2CF9AE}" pid="13" name="ClassificationContentMarkingHeaderLocations">
    <vt:lpwstr>Office Theme:5\Custom Design:8</vt:lpwstr>
  </property>
  <property fmtid="{D5CDD505-2E9C-101B-9397-08002B2CF9AE}" pid="14" name="ClassificationContentMarkingHeaderText">
    <vt:lpwstr>Classified: Internal Personal and Confidential</vt:lpwstr>
  </property>
</Properties>
</file>