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76" r:id="rId4"/>
    <p:sldId id="261" r:id="rId5"/>
    <p:sldId id="275" r:id="rId6"/>
    <p:sldId id="281" r:id="rId7"/>
    <p:sldId id="284" r:id="rId8"/>
    <p:sldId id="258" r:id="rId9"/>
    <p:sldId id="282" r:id="rId10"/>
    <p:sldId id="283" r:id="rId11"/>
    <p:sldId id="285" r:id="rId12"/>
    <p:sldId id="264" r:id="rId13"/>
    <p:sldId id="279" r:id="rId14"/>
    <p:sldId id="277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8D3"/>
    <a:srgbClr val="DFCEE4"/>
    <a:srgbClr val="000000"/>
    <a:srgbClr val="CFFDF0"/>
    <a:srgbClr val="EBE2FE"/>
    <a:srgbClr val="E1D4FE"/>
    <a:srgbClr val="F8B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CC8BAA-E791-4555-9919-0272A5BD98F5}" v="1588" dt="2021-12-01T14:30:29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anova, Julie (Growth Company)" userId="9912fa70-38ec-4322-9fe2-4a7c7c075158" providerId="ADAL" clId="{3FCC8BAA-E791-4555-9919-0272A5BD98F5}"/>
    <pc:docChg chg="undo custSel addSld delSld modSld sldOrd">
      <pc:chgData name="Casanova, Julie (Growth Company)" userId="9912fa70-38ec-4322-9fe2-4a7c7c075158" providerId="ADAL" clId="{3FCC8BAA-E791-4555-9919-0272A5BD98F5}" dt="2021-12-01T14:30:29.754" v="12869" actId="20577"/>
      <pc:docMkLst>
        <pc:docMk/>
      </pc:docMkLst>
      <pc:sldChg chg="modSp mod">
        <pc:chgData name="Casanova, Julie (Growth Company)" userId="9912fa70-38ec-4322-9fe2-4a7c7c075158" providerId="ADAL" clId="{3FCC8BAA-E791-4555-9919-0272A5BD98F5}" dt="2021-11-29T14:01:42.360" v="6242" actId="1076"/>
        <pc:sldMkLst>
          <pc:docMk/>
          <pc:sldMk cId="2034074511" sldId="257"/>
        </pc:sldMkLst>
        <pc:spChg chg="mod">
          <ac:chgData name="Casanova, Julie (Growth Company)" userId="9912fa70-38ec-4322-9fe2-4a7c7c075158" providerId="ADAL" clId="{3FCC8BAA-E791-4555-9919-0272A5BD98F5}" dt="2021-11-29T14:01:42.360" v="6242" actId="1076"/>
          <ac:spMkLst>
            <pc:docMk/>
            <pc:sldMk cId="2034074511" sldId="257"/>
            <ac:spMk id="4" creationId="{40120EC2-47FF-4164-892E-6598A65AA9AB}"/>
          </ac:spMkLst>
        </pc:spChg>
        <pc:picChg chg="mod">
          <ac:chgData name="Casanova, Julie (Growth Company)" userId="9912fa70-38ec-4322-9fe2-4a7c7c075158" providerId="ADAL" clId="{3FCC8BAA-E791-4555-9919-0272A5BD98F5}" dt="2021-11-29T12:28:33.202" v="5965" actId="1036"/>
          <ac:picMkLst>
            <pc:docMk/>
            <pc:sldMk cId="2034074511" sldId="257"/>
            <ac:picMk id="5" creationId="{4AD56234-5B03-4DBB-A072-5475DB322686}"/>
          </ac:picMkLst>
        </pc:picChg>
      </pc:sldChg>
      <pc:sldChg chg="addSp modSp mod ord modAnim">
        <pc:chgData name="Casanova, Julie (Growth Company)" userId="9912fa70-38ec-4322-9fe2-4a7c7c075158" providerId="ADAL" clId="{3FCC8BAA-E791-4555-9919-0272A5BD98F5}" dt="2021-12-01T13:40:03.103" v="10387" actId="20577"/>
        <pc:sldMkLst>
          <pc:docMk/>
          <pc:sldMk cId="1127024167" sldId="258"/>
        </pc:sldMkLst>
        <pc:spChg chg="add mod">
          <ac:chgData name="Casanova, Julie (Growth Company)" userId="9912fa70-38ec-4322-9fe2-4a7c7c075158" providerId="ADAL" clId="{3FCC8BAA-E791-4555-9919-0272A5BD98F5}" dt="2021-12-01T13:40:03.103" v="10387" actId="20577"/>
          <ac:spMkLst>
            <pc:docMk/>
            <pc:sldMk cId="1127024167" sldId="258"/>
            <ac:spMk id="2" creationId="{904851D9-1781-4AB7-ADB4-0927D154D055}"/>
          </ac:spMkLst>
        </pc:spChg>
        <pc:spChg chg="add mod">
          <ac:chgData name="Casanova, Julie (Growth Company)" userId="9912fa70-38ec-4322-9fe2-4a7c7c075158" providerId="ADAL" clId="{3FCC8BAA-E791-4555-9919-0272A5BD98F5}" dt="2021-12-01T09:58:41.983" v="9299" actId="255"/>
          <ac:spMkLst>
            <pc:docMk/>
            <pc:sldMk cId="1127024167" sldId="258"/>
            <ac:spMk id="3" creationId="{615D6010-A6D4-43D3-B4CC-2F96BC1BD3DE}"/>
          </ac:spMkLst>
        </pc:spChg>
        <pc:picChg chg="add mod">
          <ac:chgData name="Casanova, Julie (Growth Company)" userId="9912fa70-38ec-4322-9fe2-4a7c7c075158" providerId="ADAL" clId="{3FCC8BAA-E791-4555-9919-0272A5BD98F5}" dt="2021-12-01T13:18:23.637" v="9326" actId="1076"/>
          <ac:picMkLst>
            <pc:docMk/>
            <pc:sldMk cId="1127024167" sldId="258"/>
            <ac:picMk id="5" creationId="{22D87393-24D1-4C33-B460-9BFFA3CB2856}"/>
          </ac:picMkLst>
        </pc:picChg>
      </pc:sldChg>
      <pc:sldChg chg="ord">
        <pc:chgData name="Casanova, Julie (Growth Company)" userId="9912fa70-38ec-4322-9fe2-4a7c7c075158" providerId="ADAL" clId="{3FCC8BAA-E791-4555-9919-0272A5BD98F5}" dt="2021-11-29T12:06:30.990" v="4839"/>
        <pc:sldMkLst>
          <pc:docMk/>
          <pc:sldMk cId="2762108644" sldId="261"/>
        </pc:sldMkLst>
      </pc:sldChg>
      <pc:sldChg chg="modSp mod ord">
        <pc:chgData name="Casanova, Julie (Growth Company)" userId="9912fa70-38ec-4322-9fe2-4a7c7c075158" providerId="ADAL" clId="{3FCC8BAA-E791-4555-9919-0272A5BD98F5}" dt="2021-11-29T15:14:29.750" v="8214" actId="20577"/>
        <pc:sldMkLst>
          <pc:docMk/>
          <pc:sldMk cId="1690413366" sldId="264"/>
        </pc:sldMkLst>
        <pc:spChg chg="mod">
          <ac:chgData name="Casanova, Julie (Growth Company)" userId="9912fa70-38ec-4322-9fe2-4a7c7c075158" providerId="ADAL" clId="{3FCC8BAA-E791-4555-9919-0272A5BD98F5}" dt="2021-11-29T15:14:29.750" v="8214" actId="20577"/>
          <ac:spMkLst>
            <pc:docMk/>
            <pc:sldMk cId="1690413366" sldId="264"/>
            <ac:spMk id="7" creationId="{3256B6C2-BF6D-42ED-9516-66EA539CDB93}"/>
          </ac:spMkLst>
        </pc:spChg>
      </pc:sldChg>
      <pc:sldChg chg="modSp mod">
        <pc:chgData name="Casanova, Julie (Growth Company)" userId="9912fa70-38ec-4322-9fe2-4a7c7c075158" providerId="ADAL" clId="{3FCC8BAA-E791-4555-9919-0272A5BD98F5}" dt="2021-12-01T09:55:30.238" v="9293" actId="1076"/>
        <pc:sldMkLst>
          <pc:docMk/>
          <pc:sldMk cId="303154882" sldId="274"/>
        </pc:sldMkLst>
        <pc:spChg chg="mod">
          <ac:chgData name="Casanova, Julie (Growth Company)" userId="9912fa70-38ec-4322-9fe2-4a7c7c075158" providerId="ADAL" clId="{3FCC8BAA-E791-4555-9919-0272A5BD98F5}" dt="2021-12-01T09:55:30.238" v="9293" actId="1076"/>
          <ac:spMkLst>
            <pc:docMk/>
            <pc:sldMk cId="303154882" sldId="274"/>
            <ac:spMk id="11" creationId="{163533E4-DA64-42B5-BC25-4AC5D96737D9}"/>
          </ac:spMkLst>
        </pc:spChg>
        <pc:picChg chg="mod">
          <ac:chgData name="Casanova, Julie (Growth Company)" userId="9912fa70-38ec-4322-9fe2-4a7c7c075158" providerId="ADAL" clId="{3FCC8BAA-E791-4555-9919-0272A5BD98F5}" dt="2021-11-29T12:28:21.995" v="5964"/>
          <ac:picMkLst>
            <pc:docMk/>
            <pc:sldMk cId="303154882" sldId="274"/>
            <ac:picMk id="5" creationId="{4AD56234-5B03-4DBB-A072-5475DB322686}"/>
          </ac:picMkLst>
        </pc:picChg>
      </pc:sldChg>
      <pc:sldChg chg="addSp modSp mod modAnim">
        <pc:chgData name="Casanova, Julie (Growth Company)" userId="9912fa70-38ec-4322-9fe2-4a7c7c075158" providerId="ADAL" clId="{3FCC8BAA-E791-4555-9919-0272A5BD98F5}" dt="2021-12-01T13:17:49.173" v="9301" actId="1076"/>
        <pc:sldMkLst>
          <pc:docMk/>
          <pc:sldMk cId="220010502" sldId="275"/>
        </pc:sldMkLst>
        <pc:spChg chg="add mod">
          <ac:chgData name="Casanova, Julie (Growth Company)" userId="9912fa70-38ec-4322-9fe2-4a7c7c075158" providerId="ADAL" clId="{3FCC8BAA-E791-4555-9919-0272A5BD98F5}" dt="2021-11-29T12:07:49.735" v="4871" actId="164"/>
          <ac:spMkLst>
            <pc:docMk/>
            <pc:sldMk cId="220010502" sldId="275"/>
            <ac:spMk id="7" creationId="{22F7021B-7DF1-4D7C-BA6D-4FDED1F5F378}"/>
          </ac:spMkLst>
        </pc:spChg>
        <pc:grpChg chg="add mod">
          <ac:chgData name="Casanova, Julie (Growth Company)" userId="9912fa70-38ec-4322-9fe2-4a7c7c075158" providerId="ADAL" clId="{3FCC8BAA-E791-4555-9919-0272A5BD98F5}" dt="2021-11-29T12:07:54.864" v="4872" actId="1076"/>
          <ac:grpSpMkLst>
            <pc:docMk/>
            <pc:sldMk cId="220010502" sldId="275"/>
            <ac:grpSpMk id="8" creationId="{426DDC6C-DB48-416C-A8DE-01C855E3FEC9}"/>
          </ac:grpSpMkLst>
        </pc:grpChg>
        <pc:grpChg chg="mod">
          <ac:chgData name="Casanova, Julie (Growth Company)" userId="9912fa70-38ec-4322-9fe2-4a7c7c075158" providerId="ADAL" clId="{3FCC8BAA-E791-4555-9919-0272A5BD98F5}" dt="2021-11-29T12:07:13.331" v="4843" actId="1076"/>
          <ac:grpSpMkLst>
            <pc:docMk/>
            <pc:sldMk cId="220010502" sldId="275"/>
            <ac:grpSpMk id="29" creationId="{96DCF524-B329-4937-BB50-773C3F45B773}"/>
          </ac:grpSpMkLst>
        </pc:grpChg>
        <pc:grpChg chg="mod">
          <ac:chgData name="Casanova, Julie (Growth Company)" userId="9912fa70-38ec-4322-9fe2-4a7c7c075158" providerId="ADAL" clId="{3FCC8BAA-E791-4555-9919-0272A5BD98F5}" dt="2021-11-29T12:07:16.939" v="4845" actId="1076"/>
          <ac:grpSpMkLst>
            <pc:docMk/>
            <pc:sldMk cId="220010502" sldId="275"/>
            <ac:grpSpMk id="34" creationId="{7ADB0CB2-F76F-4969-BCDB-8322809BEF66}"/>
          </ac:grpSpMkLst>
        </pc:grpChg>
        <pc:grpChg chg="mod">
          <ac:chgData name="Casanova, Julie (Growth Company)" userId="9912fa70-38ec-4322-9fe2-4a7c7c075158" providerId="ADAL" clId="{3FCC8BAA-E791-4555-9919-0272A5BD98F5}" dt="2021-11-29T12:07:20.188" v="4846" actId="1076"/>
          <ac:grpSpMkLst>
            <pc:docMk/>
            <pc:sldMk cId="220010502" sldId="275"/>
            <ac:grpSpMk id="35" creationId="{EDEAD66E-1958-4AA5-9EC5-C15A6C81DD47}"/>
          </ac:grpSpMkLst>
        </pc:grpChg>
        <pc:grpChg chg="mod">
          <ac:chgData name="Casanova, Julie (Growth Company)" userId="9912fa70-38ec-4322-9fe2-4a7c7c075158" providerId="ADAL" clId="{3FCC8BAA-E791-4555-9919-0272A5BD98F5}" dt="2021-11-29T12:07:15.056" v="4844" actId="1076"/>
          <ac:grpSpMkLst>
            <pc:docMk/>
            <pc:sldMk cId="220010502" sldId="275"/>
            <ac:grpSpMk id="36" creationId="{BC38AD4D-657A-459C-876C-94D6DC592C26}"/>
          </ac:grpSpMkLst>
        </pc:grpChg>
        <pc:picChg chg="mod">
          <ac:chgData name="Casanova, Julie (Growth Company)" userId="9912fa70-38ec-4322-9fe2-4a7c7c075158" providerId="ADAL" clId="{3FCC8BAA-E791-4555-9919-0272A5BD98F5}" dt="2021-12-01T13:17:49.173" v="9301" actId="1076"/>
          <ac:picMkLst>
            <pc:docMk/>
            <pc:sldMk cId="220010502" sldId="275"/>
            <ac:picMk id="3074" creationId="{1334F5CA-C43C-4745-AE96-2BA00B3C39D6}"/>
          </ac:picMkLst>
        </pc:picChg>
        <pc:cxnChg chg="add mod">
          <ac:chgData name="Casanova, Julie (Growth Company)" userId="9912fa70-38ec-4322-9fe2-4a7c7c075158" providerId="ADAL" clId="{3FCC8BAA-E791-4555-9919-0272A5BD98F5}" dt="2021-11-29T12:07:49.735" v="4871" actId="164"/>
          <ac:cxnSpMkLst>
            <pc:docMk/>
            <pc:sldMk cId="220010502" sldId="275"/>
            <ac:cxnSpMk id="6" creationId="{39D061F1-9943-4FDA-8B6C-5B554B66FB60}"/>
          </ac:cxnSpMkLst>
        </pc:cxnChg>
      </pc:sldChg>
      <pc:sldChg chg="addSp delSp modSp mod modAnim">
        <pc:chgData name="Casanova, Julie (Growth Company)" userId="9912fa70-38ec-4322-9fe2-4a7c7c075158" providerId="ADAL" clId="{3FCC8BAA-E791-4555-9919-0272A5BD98F5}" dt="2021-12-01T09:58:21.756" v="9298" actId="1076"/>
        <pc:sldMkLst>
          <pc:docMk/>
          <pc:sldMk cId="1037092973" sldId="276"/>
        </pc:sldMkLst>
        <pc:spChg chg="add del mod">
          <ac:chgData name="Casanova, Julie (Growth Company)" userId="9912fa70-38ec-4322-9fe2-4a7c7c075158" providerId="ADAL" clId="{3FCC8BAA-E791-4555-9919-0272A5BD98F5}" dt="2021-11-29T11:49:43.818" v="4383" actId="478"/>
          <ac:spMkLst>
            <pc:docMk/>
            <pc:sldMk cId="1037092973" sldId="276"/>
            <ac:spMk id="3" creationId="{6C8E61B2-79A9-4DAA-9A32-C8C76CCE1202}"/>
          </ac:spMkLst>
        </pc:spChg>
        <pc:spChg chg="add mod">
          <ac:chgData name="Casanova, Julie (Growth Company)" userId="9912fa70-38ec-4322-9fe2-4a7c7c075158" providerId="ADAL" clId="{3FCC8BAA-E791-4555-9919-0272A5BD98F5}" dt="2021-12-01T09:58:15.136" v="9296" actId="1076"/>
          <ac:spMkLst>
            <pc:docMk/>
            <pc:sldMk cId="1037092973" sldId="276"/>
            <ac:spMk id="6" creationId="{D539A0A8-2231-4916-82A8-FDA607317F32}"/>
          </ac:spMkLst>
        </pc:spChg>
        <pc:spChg chg="add mod topLvl">
          <ac:chgData name="Casanova, Julie (Growth Company)" userId="9912fa70-38ec-4322-9fe2-4a7c7c075158" providerId="ADAL" clId="{3FCC8BAA-E791-4555-9919-0272A5BD98F5}" dt="2021-12-01T09:58:09.093" v="9295" actId="255"/>
          <ac:spMkLst>
            <pc:docMk/>
            <pc:sldMk cId="1037092973" sldId="276"/>
            <ac:spMk id="7" creationId="{49B0DDB3-9247-474B-BB02-9B9B94143C51}"/>
          </ac:spMkLst>
        </pc:spChg>
        <pc:spChg chg="add mod">
          <ac:chgData name="Casanova, Julie (Growth Company)" userId="9912fa70-38ec-4322-9fe2-4a7c7c075158" providerId="ADAL" clId="{3FCC8BAA-E791-4555-9919-0272A5BD98F5}" dt="2021-11-29T11:52:43.538" v="4726" actId="20577"/>
          <ac:spMkLst>
            <pc:docMk/>
            <pc:sldMk cId="1037092973" sldId="276"/>
            <ac:spMk id="8" creationId="{061C6255-4AAE-40B5-AB67-046AD7DE8A96}"/>
          </ac:spMkLst>
        </pc:spChg>
        <pc:spChg chg="add mod">
          <ac:chgData name="Casanova, Julie (Growth Company)" userId="9912fa70-38ec-4322-9fe2-4a7c7c075158" providerId="ADAL" clId="{3FCC8BAA-E791-4555-9919-0272A5BD98F5}" dt="2021-12-01T09:58:18.779" v="9297" actId="1076"/>
          <ac:spMkLst>
            <pc:docMk/>
            <pc:sldMk cId="1037092973" sldId="276"/>
            <ac:spMk id="10" creationId="{9D2BEA75-3FCC-489F-8212-F6032033C40E}"/>
          </ac:spMkLst>
        </pc:spChg>
        <pc:spChg chg="add mod">
          <ac:chgData name="Casanova, Julie (Growth Company)" userId="9912fa70-38ec-4322-9fe2-4a7c7c075158" providerId="ADAL" clId="{3FCC8BAA-E791-4555-9919-0272A5BD98F5}" dt="2021-12-01T09:58:21.756" v="9298" actId="1076"/>
          <ac:spMkLst>
            <pc:docMk/>
            <pc:sldMk cId="1037092973" sldId="276"/>
            <ac:spMk id="11" creationId="{38F6C147-E4CB-4B11-9BBC-BECD40664B0A}"/>
          </ac:spMkLst>
        </pc:spChg>
        <pc:grpChg chg="add del mod ord">
          <ac:chgData name="Casanova, Julie (Growth Company)" userId="9912fa70-38ec-4322-9fe2-4a7c7c075158" providerId="ADAL" clId="{3FCC8BAA-E791-4555-9919-0272A5BD98F5}" dt="2021-12-01T09:20:23.582" v="8412" actId="165"/>
          <ac:grpSpMkLst>
            <pc:docMk/>
            <pc:sldMk cId="1037092973" sldId="276"/>
            <ac:grpSpMk id="9" creationId="{865D69BA-D1E6-44F2-A738-606BFDF2DE82}"/>
          </ac:grpSpMkLst>
        </pc:grpChg>
        <pc:grpChg chg="add mod">
          <ac:chgData name="Casanova, Julie (Growth Company)" userId="9912fa70-38ec-4322-9fe2-4a7c7c075158" providerId="ADAL" clId="{3FCC8BAA-E791-4555-9919-0272A5BD98F5}" dt="2021-12-01T09:53:53.424" v="9257" actId="164"/>
          <ac:grpSpMkLst>
            <pc:docMk/>
            <pc:sldMk cId="1037092973" sldId="276"/>
            <ac:grpSpMk id="13" creationId="{31A810DB-6F68-49CA-A691-0682B8577BAA}"/>
          </ac:grpSpMkLst>
        </pc:grpChg>
        <pc:picChg chg="add mod">
          <ac:chgData name="Casanova, Julie (Growth Company)" userId="9912fa70-38ec-4322-9fe2-4a7c7c075158" providerId="ADAL" clId="{3FCC8BAA-E791-4555-9919-0272A5BD98F5}" dt="2021-12-01T09:54:21.705" v="9264" actId="1076"/>
          <ac:picMkLst>
            <pc:docMk/>
            <pc:sldMk cId="1037092973" sldId="276"/>
            <ac:picMk id="3" creationId="{AF6CB3F1-5440-4D27-9447-9888A67978B2}"/>
          </ac:picMkLst>
        </pc:picChg>
        <pc:picChg chg="add mod ord topLvl">
          <ac:chgData name="Casanova, Julie (Growth Company)" userId="9912fa70-38ec-4322-9fe2-4a7c7c075158" providerId="ADAL" clId="{3FCC8BAA-E791-4555-9919-0272A5BD98F5}" dt="2021-12-01T09:54:06.473" v="9259" actId="1076"/>
          <ac:picMkLst>
            <pc:docMk/>
            <pc:sldMk cId="1037092973" sldId="276"/>
            <ac:picMk id="5" creationId="{D0188EB8-A994-4C61-8994-809980A6CD9D}"/>
          </ac:picMkLst>
        </pc:picChg>
        <pc:picChg chg="add mod">
          <ac:chgData name="Casanova, Julie (Growth Company)" userId="9912fa70-38ec-4322-9fe2-4a7c7c075158" providerId="ADAL" clId="{3FCC8BAA-E791-4555-9919-0272A5BD98F5}" dt="2021-12-01T09:54:13.191" v="9261" actId="14100"/>
          <ac:picMkLst>
            <pc:docMk/>
            <pc:sldMk cId="1037092973" sldId="276"/>
            <ac:picMk id="12" creationId="{1DBBF147-CF0F-4C21-91F6-BFEA2B88EE33}"/>
          </ac:picMkLst>
        </pc:picChg>
      </pc:sldChg>
      <pc:sldChg chg="addSp delSp modSp add mod ord modAnim">
        <pc:chgData name="Casanova, Julie (Growth Company)" userId="9912fa70-38ec-4322-9fe2-4a7c7c075158" providerId="ADAL" clId="{3FCC8BAA-E791-4555-9919-0272A5BD98F5}" dt="2021-12-01T14:22:17.280" v="12673" actId="1076"/>
        <pc:sldMkLst>
          <pc:docMk/>
          <pc:sldMk cId="4178697399" sldId="277"/>
        </pc:sldMkLst>
        <pc:spChg chg="mod">
          <ac:chgData name="Casanova, Julie (Growth Company)" userId="9912fa70-38ec-4322-9fe2-4a7c7c075158" providerId="ADAL" clId="{3FCC8BAA-E791-4555-9919-0272A5BD98F5}" dt="2021-11-29T11:22:28.508" v="3345" actId="207"/>
          <ac:spMkLst>
            <pc:docMk/>
            <pc:sldMk cId="4178697399" sldId="277"/>
            <ac:spMk id="5" creationId="{3783075F-5D29-44E8-AFBE-4E9D1CEAE215}"/>
          </ac:spMkLst>
        </pc:spChg>
        <pc:spChg chg="del mod">
          <ac:chgData name="Casanova, Julie (Growth Company)" userId="9912fa70-38ec-4322-9fe2-4a7c7c075158" providerId="ADAL" clId="{3FCC8BAA-E791-4555-9919-0272A5BD98F5}" dt="2021-11-29T09:25:21.838" v="29"/>
          <ac:spMkLst>
            <pc:docMk/>
            <pc:sldMk cId="4178697399" sldId="277"/>
            <ac:spMk id="6" creationId="{691EC5B9-8975-4D5E-BE1A-784DD34A3658}"/>
          </ac:spMkLst>
        </pc:spChg>
        <pc:spChg chg="mod">
          <ac:chgData name="Casanova, Julie (Growth Company)" userId="9912fa70-38ec-4322-9fe2-4a7c7c075158" providerId="ADAL" clId="{3FCC8BAA-E791-4555-9919-0272A5BD98F5}" dt="2021-11-29T10:08:29.695" v="1735" actId="313"/>
          <ac:spMkLst>
            <pc:docMk/>
            <pc:sldMk cId="4178697399" sldId="277"/>
            <ac:spMk id="7" creationId="{FE725F48-CC86-4BDB-A8AC-873B2D7B773F}"/>
          </ac:spMkLst>
        </pc:spChg>
        <pc:spChg chg="del mod">
          <ac:chgData name="Casanova, Julie (Growth Company)" userId="9912fa70-38ec-4322-9fe2-4a7c7c075158" providerId="ADAL" clId="{3FCC8BAA-E791-4555-9919-0272A5BD98F5}" dt="2021-11-29T15:02:51.129" v="8147" actId="478"/>
          <ac:spMkLst>
            <pc:docMk/>
            <pc:sldMk cId="4178697399" sldId="277"/>
            <ac:spMk id="8" creationId="{9131319C-8C94-463F-B989-0121DBE478FE}"/>
          </ac:spMkLst>
        </pc:spChg>
        <pc:spChg chg="mod">
          <ac:chgData name="Casanova, Julie (Growth Company)" userId="9912fa70-38ec-4322-9fe2-4a7c7c075158" providerId="ADAL" clId="{3FCC8BAA-E791-4555-9919-0272A5BD98F5}" dt="2021-11-29T09:55:45.375" v="1155" actId="1076"/>
          <ac:spMkLst>
            <pc:docMk/>
            <pc:sldMk cId="4178697399" sldId="277"/>
            <ac:spMk id="9" creationId="{7717CE8D-B20E-4A67-B388-D462C2554FBF}"/>
          </ac:spMkLst>
        </pc:spChg>
        <pc:spChg chg="add mod">
          <ac:chgData name="Casanova, Julie (Growth Company)" userId="9912fa70-38ec-4322-9fe2-4a7c7c075158" providerId="ADAL" clId="{3FCC8BAA-E791-4555-9919-0272A5BD98F5}" dt="2021-12-01T14:22:17.280" v="12673" actId="1076"/>
          <ac:spMkLst>
            <pc:docMk/>
            <pc:sldMk cId="4178697399" sldId="277"/>
            <ac:spMk id="21" creationId="{84A81DF1-5817-4FF0-AA6E-DCD7E95F256F}"/>
          </ac:spMkLst>
        </pc:spChg>
        <pc:spChg chg="add mod">
          <ac:chgData name="Casanova, Julie (Growth Company)" userId="9912fa70-38ec-4322-9fe2-4a7c7c075158" providerId="ADAL" clId="{3FCC8BAA-E791-4555-9919-0272A5BD98F5}" dt="2021-12-01T14:22:14.617" v="12672" actId="1076"/>
          <ac:spMkLst>
            <pc:docMk/>
            <pc:sldMk cId="4178697399" sldId="277"/>
            <ac:spMk id="23" creationId="{01C15E10-A862-43EF-937A-34F6AC12A832}"/>
          </ac:spMkLst>
        </pc:spChg>
        <pc:grpChg chg="add mod">
          <ac:chgData name="Casanova, Julie (Growth Company)" userId="9912fa70-38ec-4322-9fe2-4a7c7c075158" providerId="ADAL" clId="{3FCC8BAA-E791-4555-9919-0272A5BD98F5}" dt="2021-11-29T15:02:48.677" v="8146" actId="1076"/>
          <ac:grpSpMkLst>
            <pc:docMk/>
            <pc:sldMk cId="4178697399" sldId="277"/>
            <ac:grpSpMk id="2" creationId="{55005443-C21B-401F-9A26-2D18FF8CBD84}"/>
          </ac:grpSpMkLst>
        </pc:grpChg>
        <pc:picChg chg="add mod">
          <ac:chgData name="Casanova, Julie (Growth Company)" userId="9912fa70-38ec-4322-9fe2-4a7c7c075158" providerId="ADAL" clId="{3FCC8BAA-E791-4555-9919-0272A5BD98F5}" dt="2021-11-29T09:50:32.997" v="733" actId="1076"/>
          <ac:picMkLst>
            <pc:docMk/>
            <pc:sldMk cId="4178697399" sldId="277"/>
            <ac:picMk id="10" creationId="{747F3124-0FE5-4006-8880-1106ACD8A522}"/>
          </ac:picMkLst>
        </pc:picChg>
        <pc:picChg chg="add mod">
          <ac:chgData name="Casanova, Julie (Growth Company)" userId="9912fa70-38ec-4322-9fe2-4a7c7c075158" providerId="ADAL" clId="{3FCC8BAA-E791-4555-9919-0272A5BD98F5}" dt="2021-11-29T09:50:37.953" v="736" actId="1076"/>
          <ac:picMkLst>
            <pc:docMk/>
            <pc:sldMk cId="4178697399" sldId="277"/>
            <ac:picMk id="12" creationId="{E40F8E87-1ABE-4794-8A3B-848069905E57}"/>
          </ac:picMkLst>
        </pc:picChg>
        <pc:picChg chg="add del mod">
          <ac:chgData name="Casanova, Julie (Growth Company)" userId="9912fa70-38ec-4322-9fe2-4a7c7c075158" providerId="ADAL" clId="{3FCC8BAA-E791-4555-9919-0272A5BD98F5}" dt="2021-11-29T09:42:57.751" v="365" actId="478"/>
          <ac:picMkLst>
            <pc:docMk/>
            <pc:sldMk cId="4178697399" sldId="277"/>
            <ac:picMk id="14" creationId="{CAAAE6F0-B8B5-4C81-ACD1-A1A685394361}"/>
          </ac:picMkLst>
        </pc:picChg>
        <pc:picChg chg="add mod">
          <ac:chgData name="Casanova, Julie (Growth Company)" userId="9912fa70-38ec-4322-9fe2-4a7c7c075158" providerId="ADAL" clId="{3FCC8BAA-E791-4555-9919-0272A5BD98F5}" dt="2021-11-29T09:50:39.510" v="737" actId="1076"/>
          <ac:picMkLst>
            <pc:docMk/>
            <pc:sldMk cId="4178697399" sldId="277"/>
            <ac:picMk id="16" creationId="{245F1FFB-49E3-4BBE-9BAE-E03EC99462E6}"/>
          </ac:picMkLst>
        </pc:picChg>
        <pc:picChg chg="add mod">
          <ac:chgData name="Casanova, Julie (Growth Company)" userId="9912fa70-38ec-4322-9fe2-4a7c7c075158" providerId="ADAL" clId="{3FCC8BAA-E791-4555-9919-0272A5BD98F5}" dt="2021-11-29T09:50:41.277" v="738" actId="1076"/>
          <ac:picMkLst>
            <pc:docMk/>
            <pc:sldMk cId="4178697399" sldId="277"/>
            <ac:picMk id="18" creationId="{848DF894-527E-4A4C-9110-F9D7471CAE84}"/>
          </ac:picMkLst>
        </pc:picChg>
        <pc:picChg chg="add mod">
          <ac:chgData name="Casanova, Julie (Growth Company)" userId="9912fa70-38ec-4322-9fe2-4a7c7c075158" providerId="ADAL" clId="{3FCC8BAA-E791-4555-9919-0272A5BD98F5}" dt="2021-11-29T09:50:42.874" v="739" actId="1076"/>
          <ac:picMkLst>
            <pc:docMk/>
            <pc:sldMk cId="4178697399" sldId="277"/>
            <ac:picMk id="20" creationId="{C384675C-654F-42DE-9514-CB006247AEF2}"/>
          </ac:picMkLst>
        </pc:picChg>
        <pc:picChg chg="del mod">
          <ac:chgData name="Casanova, Julie (Growth Company)" userId="9912fa70-38ec-4322-9fe2-4a7c7c075158" providerId="ADAL" clId="{3FCC8BAA-E791-4555-9919-0272A5BD98F5}" dt="2021-11-29T09:33:25.794" v="279" actId="478"/>
          <ac:picMkLst>
            <pc:docMk/>
            <pc:sldMk cId="4178697399" sldId="277"/>
            <ac:picMk id="2050" creationId="{038765AA-8A0D-4E52-996D-49889B7F158B}"/>
          </ac:picMkLst>
        </pc:picChg>
      </pc:sldChg>
      <pc:sldChg chg="addSp delSp modSp add mod ord addAnim delAnim modAnim">
        <pc:chgData name="Casanova, Julie (Growth Company)" userId="9912fa70-38ec-4322-9fe2-4a7c7c075158" providerId="ADAL" clId="{3FCC8BAA-E791-4555-9919-0272A5BD98F5}" dt="2021-12-01T14:29:34.430" v="12842" actId="14100"/>
        <pc:sldMkLst>
          <pc:docMk/>
          <pc:sldMk cId="3517768461" sldId="278"/>
        </pc:sldMkLst>
        <pc:spChg chg="mod">
          <ac:chgData name="Casanova, Julie (Growth Company)" userId="9912fa70-38ec-4322-9fe2-4a7c7c075158" providerId="ADAL" clId="{3FCC8BAA-E791-4555-9919-0272A5BD98F5}" dt="2021-11-29T11:22:34.010" v="3346" actId="207"/>
          <ac:spMkLst>
            <pc:docMk/>
            <pc:sldMk cId="3517768461" sldId="278"/>
            <ac:spMk id="5" creationId="{3783075F-5D29-44E8-AFBE-4E9D1CEAE215}"/>
          </ac:spMkLst>
        </pc:spChg>
        <pc:spChg chg="mod">
          <ac:chgData name="Casanova, Julie (Growth Company)" userId="9912fa70-38ec-4322-9fe2-4a7c7c075158" providerId="ADAL" clId="{3FCC8BAA-E791-4555-9919-0272A5BD98F5}" dt="2021-11-29T11:22:34.010" v="3346" actId="207"/>
          <ac:spMkLst>
            <pc:docMk/>
            <pc:sldMk cId="3517768461" sldId="278"/>
            <ac:spMk id="7" creationId="{FE725F48-CC86-4BDB-A8AC-873B2D7B773F}"/>
          </ac:spMkLst>
        </pc:spChg>
        <pc:spChg chg="del">
          <ac:chgData name="Casanova, Julie (Growth Company)" userId="9912fa70-38ec-4322-9fe2-4a7c7c075158" providerId="ADAL" clId="{3FCC8BAA-E791-4555-9919-0272A5BD98F5}" dt="2021-11-29T15:03:00.818" v="8150" actId="478"/>
          <ac:spMkLst>
            <pc:docMk/>
            <pc:sldMk cId="3517768461" sldId="278"/>
            <ac:spMk id="8" creationId="{9131319C-8C94-463F-B989-0121DBE478FE}"/>
          </ac:spMkLst>
        </pc:spChg>
        <pc:spChg chg="add del mod">
          <ac:chgData name="Casanova, Julie (Growth Company)" userId="9912fa70-38ec-4322-9fe2-4a7c7c075158" providerId="ADAL" clId="{3FCC8BAA-E791-4555-9919-0272A5BD98F5}" dt="2021-11-29T15:26:55.722" v="8359" actId="1076"/>
          <ac:spMkLst>
            <pc:docMk/>
            <pc:sldMk cId="3517768461" sldId="278"/>
            <ac:spMk id="9" creationId="{7717CE8D-B20E-4A67-B388-D462C2554FBF}"/>
          </ac:spMkLst>
        </pc:spChg>
        <pc:spChg chg="add mod">
          <ac:chgData name="Casanova, Julie (Growth Company)" userId="9912fa70-38ec-4322-9fe2-4a7c7c075158" providerId="ADAL" clId="{3FCC8BAA-E791-4555-9919-0272A5BD98F5}" dt="2021-11-29T10:00:42.796" v="1279" actId="1076"/>
          <ac:spMkLst>
            <pc:docMk/>
            <pc:sldMk cId="3517768461" sldId="278"/>
            <ac:spMk id="11" creationId="{6D81D002-BBF0-4996-B1CD-BC47D8D71C15}"/>
          </ac:spMkLst>
        </pc:spChg>
        <pc:spChg chg="del">
          <ac:chgData name="Casanova, Julie (Growth Company)" userId="9912fa70-38ec-4322-9fe2-4a7c7c075158" providerId="ADAL" clId="{3FCC8BAA-E791-4555-9919-0272A5BD98F5}" dt="2021-11-29T09:59:04.163" v="1170" actId="478"/>
          <ac:spMkLst>
            <pc:docMk/>
            <pc:sldMk cId="3517768461" sldId="278"/>
            <ac:spMk id="21" creationId="{84A81DF1-5817-4FF0-AA6E-DCD7E95F256F}"/>
          </ac:spMkLst>
        </pc:spChg>
        <pc:spChg chg="add mod">
          <ac:chgData name="Casanova, Julie (Growth Company)" userId="9912fa70-38ec-4322-9fe2-4a7c7c075158" providerId="ADAL" clId="{3FCC8BAA-E791-4555-9919-0272A5BD98F5}" dt="2021-11-29T10:01:34.039" v="1312" actId="164"/>
          <ac:spMkLst>
            <pc:docMk/>
            <pc:sldMk cId="3517768461" sldId="278"/>
            <ac:spMk id="22" creationId="{CF6ADB43-8865-45CE-B934-AD125FC62DFD}"/>
          </ac:spMkLst>
        </pc:spChg>
        <pc:spChg chg="del">
          <ac:chgData name="Casanova, Julie (Growth Company)" userId="9912fa70-38ec-4322-9fe2-4a7c7c075158" providerId="ADAL" clId="{3FCC8BAA-E791-4555-9919-0272A5BD98F5}" dt="2021-11-29T09:59:02.253" v="1169" actId="478"/>
          <ac:spMkLst>
            <pc:docMk/>
            <pc:sldMk cId="3517768461" sldId="278"/>
            <ac:spMk id="23" creationId="{01C15E10-A862-43EF-937A-34F6AC12A832}"/>
          </ac:spMkLst>
        </pc:spChg>
        <pc:spChg chg="add mod">
          <ac:chgData name="Casanova, Julie (Growth Company)" userId="9912fa70-38ec-4322-9fe2-4a7c7c075158" providerId="ADAL" clId="{3FCC8BAA-E791-4555-9919-0272A5BD98F5}" dt="2021-11-29T10:02:30.604" v="1334" actId="164"/>
          <ac:spMkLst>
            <pc:docMk/>
            <pc:sldMk cId="3517768461" sldId="278"/>
            <ac:spMk id="25" creationId="{9E51349B-0105-4EB8-A53B-B3FA26A8C901}"/>
          </ac:spMkLst>
        </pc:spChg>
        <pc:spChg chg="add mod">
          <ac:chgData name="Casanova, Julie (Growth Company)" userId="9912fa70-38ec-4322-9fe2-4a7c7c075158" providerId="ADAL" clId="{3FCC8BAA-E791-4555-9919-0272A5BD98F5}" dt="2021-11-29T10:05:35.263" v="1610" actId="20577"/>
          <ac:spMkLst>
            <pc:docMk/>
            <pc:sldMk cId="3517768461" sldId="278"/>
            <ac:spMk id="29" creationId="{617CDECB-27AD-481F-BC0D-6CA9A77CDB41}"/>
          </ac:spMkLst>
        </pc:spChg>
        <pc:spChg chg="add del mod">
          <ac:chgData name="Casanova, Julie (Growth Company)" userId="9912fa70-38ec-4322-9fe2-4a7c7c075158" providerId="ADAL" clId="{3FCC8BAA-E791-4555-9919-0272A5BD98F5}" dt="2021-12-01T14:23:06.358" v="12750" actId="20577"/>
          <ac:spMkLst>
            <pc:docMk/>
            <pc:sldMk cId="3517768461" sldId="278"/>
            <ac:spMk id="31" creationId="{E1677DA0-5882-42E4-AB38-31A0647451B8}"/>
          </ac:spMkLst>
        </pc:spChg>
        <pc:grpChg chg="mod">
          <ac:chgData name="Casanova, Julie (Growth Company)" userId="9912fa70-38ec-4322-9fe2-4a7c7c075158" providerId="ADAL" clId="{3FCC8BAA-E791-4555-9919-0272A5BD98F5}" dt="2021-11-29T15:02:58.328" v="8149" actId="1076"/>
          <ac:grpSpMkLst>
            <pc:docMk/>
            <pc:sldMk cId="3517768461" sldId="278"/>
            <ac:grpSpMk id="2" creationId="{55005443-C21B-401F-9A26-2D18FF8CBD84}"/>
          </ac:grpSpMkLst>
        </pc:grpChg>
        <pc:grpChg chg="add del mod">
          <ac:chgData name="Casanova, Julie (Growth Company)" userId="9912fa70-38ec-4322-9fe2-4a7c7c075158" providerId="ADAL" clId="{3FCC8BAA-E791-4555-9919-0272A5BD98F5}" dt="2021-11-29T15:27:03.493" v="8361" actId="1076"/>
          <ac:grpSpMkLst>
            <pc:docMk/>
            <pc:sldMk cId="3517768461" sldId="278"/>
            <ac:grpSpMk id="13" creationId="{A1BC1D7D-7893-4770-AF3C-3CA63B875DBD}"/>
          </ac:grpSpMkLst>
        </pc:grpChg>
        <pc:grpChg chg="add del mod">
          <ac:chgData name="Casanova, Julie (Growth Company)" userId="9912fa70-38ec-4322-9fe2-4a7c7c075158" providerId="ADAL" clId="{3FCC8BAA-E791-4555-9919-0272A5BD98F5}" dt="2021-11-29T10:27:45.937" v="2584" actId="478"/>
          <ac:grpSpMkLst>
            <pc:docMk/>
            <pc:sldMk cId="3517768461" sldId="278"/>
            <ac:grpSpMk id="17" creationId="{62AF849D-65EE-4AA6-9C91-AC117C6E6FD5}"/>
          </ac:grpSpMkLst>
        </pc:grpChg>
        <pc:grpChg chg="add del mod">
          <ac:chgData name="Casanova, Julie (Growth Company)" userId="9912fa70-38ec-4322-9fe2-4a7c7c075158" providerId="ADAL" clId="{3FCC8BAA-E791-4555-9919-0272A5BD98F5}" dt="2021-11-29T10:27:45.283" v="2582" actId="478"/>
          <ac:grpSpMkLst>
            <pc:docMk/>
            <pc:sldMk cId="3517768461" sldId="278"/>
            <ac:grpSpMk id="26" creationId="{FB6971ED-89CC-446F-815E-A0FEB038CF95}"/>
          </ac:grpSpMkLst>
        </pc:grpChg>
        <pc:grpChg chg="add del mod">
          <ac:chgData name="Casanova, Julie (Growth Company)" userId="9912fa70-38ec-4322-9fe2-4a7c7c075158" providerId="ADAL" clId="{3FCC8BAA-E791-4555-9919-0272A5BD98F5}" dt="2021-11-29T10:27:45.699" v="2583" actId="478"/>
          <ac:grpSpMkLst>
            <pc:docMk/>
            <pc:sldMk cId="3517768461" sldId="278"/>
            <ac:grpSpMk id="30" creationId="{456A5C81-34B5-4967-8A10-6C9863EF3359}"/>
          </ac:grpSpMkLst>
        </pc:grpChg>
        <pc:picChg chg="add mod">
          <ac:chgData name="Casanova, Julie (Growth Company)" userId="9912fa70-38ec-4322-9fe2-4a7c7c075158" providerId="ADAL" clId="{3FCC8BAA-E791-4555-9919-0272A5BD98F5}" dt="2021-11-29T10:00:39.382" v="1278" actId="164"/>
          <ac:picMkLst>
            <pc:docMk/>
            <pc:sldMk cId="3517768461" sldId="278"/>
            <ac:picMk id="6" creationId="{361053F1-21E8-4B56-94DE-EF35241A2F40}"/>
          </ac:picMkLst>
        </pc:picChg>
        <pc:picChg chg="del">
          <ac:chgData name="Casanova, Julie (Growth Company)" userId="9912fa70-38ec-4322-9fe2-4a7c7c075158" providerId="ADAL" clId="{3FCC8BAA-E791-4555-9919-0272A5BD98F5}" dt="2021-11-29T09:58:51.234" v="1164" actId="478"/>
          <ac:picMkLst>
            <pc:docMk/>
            <pc:sldMk cId="3517768461" sldId="278"/>
            <ac:picMk id="10" creationId="{747F3124-0FE5-4006-8880-1106ACD8A522}"/>
          </ac:picMkLst>
        </pc:picChg>
        <pc:picChg chg="del">
          <ac:chgData name="Casanova, Julie (Growth Company)" userId="9912fa70-38ec-4322-9fe2-4a7c7c075158" providerId="ADAL" clId="{3FCC8BAA-E791-4555-9919-0272A5BD98F5}" dt="2021-11-29T09:58:52.751" v="1165" actId="478"/>
          <ac:picMkLst>
            <pc:docMk/>
            <pc:sldMk cId="3517768461" sldId="278"/>
            <ac:picMk id="12" creationId="{E40F8E87-1ABE-4794-8A3B-848069905E57}"/>
          </ac:picMkLst>
        </pc:picChg>
        <pc:picChg chg="add mod">
          <ac:chgData name="Casanova, Julie (Growth Company)" userId="9912fa70-38ec-4322-9fe2-4a7c7c075158" providerId="ADAL" clId="{3FCC8BAA-E791-4555-9919-0272A5BD98F5}" dt="2021-11-29T10:01:34.039" v="1312" actId="164"/>
          <ac:picMkLst>
            <pc:docMk/>
            <pc:sldMk cId="3517768461" sldId="278"/>
            <ac:picMk id="15" creationId="{3F831157-2FC0-4FC9-BF95-E144F097ACDD}"/>
          </ac:picMkLst>
        </pc:picChg>
        <pc:picChg chg="del">
          <ac:chgData name="Casanova, Julie (Growth Company)" userId="9912fa70-38ec-4322-9fe2-4a7c7c075158" providerId="ADAL" clId="{3FCC8BAA-E791-4555-9919-0272A5BD98F5}" dt="2021-11-29T09:58:53.870" v="1166" actId="478"/>
          <ac:picMkLst>
            <pc:docMk/>
            <pc:sldMk cId="3517768461" sldId="278"/>
            <ac:picMk id="16" creationId="{245F1FFB-49E3-4BBE-9BAE-E03EC99462E6}"/>
          </ac:picMkLst>
        </pc:picChg>
        <pc:picChg chg="del">
          <ac:chgData name="Casanova, Julie (Growth Company)" userId="9912fa70-38ec-4322-9fe2-4a7c7c075158" providerId="ADAL" clId="{3FCC8BAA-E791-4555-9919-0272A5BD98F5}" dt="2021-11-29T09:58:56.667" v="1168" actId="478"/>
          <ac:picMkLst>
            <pc:docMk/>
            <pc:sldMk cId="3517768461" sldId="278"/>
            <ac:picMk id="18" creationId="{848DF894-527E-4A4C-9110-F9D7471CAE84}"/>
          </ac:picMkLst>
        </pc:picChg>
        <pc:picChg chg="del">
          <ac:chgData name="Casanova, Julie (Growth Company)" userId="9912fa70-38ec-4322-9fe2-4a7c7c075158" providerId="ADAL" clId="{3FCC8BAA-E791-4555-9919-0272A5BD98F5}" dt="2021-11-29T09:58:55.276" v="1167" actId="478"/>
          <ac:picMkLst>
            <pc:docMk/>
            <pc:sldMk cId="3517768461" sldId="278"/>
            <ac:picMk id="20" creationId="{C384675C-654F-42DE-9514-CB006247AEF2}"/>
          </ac:picMkLst>
        </pc:picChg>
        <pc:picChg chg="add mod">
          <ac:chgData name="Casanova, Julie (Growth Company)" userId="9912fa70-38ec-4322-9fe2-4a7c7c075158" providerId="ADAL" clId="{3FCC8BAA-E791-4555-9919-0272A5BD98F5}" dt="2021-11-29T10:02:30.604" v="1334" actId="164"/>
          <ac:picMkLst>
            <pc:docMk/>
            <pc:sldMk cId="3517768461" sldId="278"/>
            <ac:picMk id="24" creationId="{DB73F18F-7FDB-4E37-800B-44A73950D7CC}"/>
          </ac:picMkLst>
        </pc:picChg>
        <pc:picChg chg="add mod">
          <ac:chgData name="Casanova, Julie (Growth Company)" userId="9912fa70-38ec-4322-9fe2-4a7c7c075158" providerId="ADAL" clId="{3FCC8BAA-E791-4555-9919-0272A5BD98F5}" dt="2021-11-29T10:03:25.233" v="1376" actId="164"/>
          <ac:picMkLst>
            <pc:docMk/>
            <pc:sldMk cId="3517768461" sldId="278"/>
            <ac:picMk id="28" creationId="{50C7A12B-D0C6-4900-B070-0B1EBDC45D53}"/>
          </ac:picMkLst>
        </pc:picChg>
        <pc:picChg chg="add del mod">
          <ac:chgData name="Casanova, Julie (Growth Company)" userId="9912fa70-38ec-4322-9fe2-4a7c7c075158" providerId="ADAL" clId="{3FCC8BAA-E791-4555-9919-0272A5BD98F5}" dt="2021-11-29T10:27:57.580" v="2598" actId="478"/>
          <ac:picMkLst>
            <pc:docMk/>
            <pc:sldMk cId="3517768461" sldId="278"/>
            <ac:picMk id="32" creationId="{47CCCBB5-DA67-45D7-B7DB-562D4FDB70AF}"/>
          </ac:picMkLst>
        </pc:picChg>
        <pc:picChg chg="add mod">
          <ac:chgData name="Casanova, Julie (Growth Company)" userId="9912fa70-38ec-4322-9fe2-4a7c7c075158" providerId="ADAL" clId="{3FCC8BAA-E791-4555-9919-0272A5BD98F5}" dt="2021-12-01T14:29:34.430" v="12842" actId="14100"/>
          <ac:picMkLst>
            <pc:docMk/>
            <pc:sldMk cId="3517768461" sldId="278"/>
            <ac:picMk id="2050" creationId="{5D647F46-CDA0-4A22-B653-4261DAA2C767}"/>
          </ac:picMkLst>
        </pc:picChg>
      </pc:sldChg>
      <pc:sldChg chg="addSp delSp modSp new del mod setBg modAnim">
        <pc:chgData name="Casanova, Julie (Growth Company)" userId="9912fa70-38ec-4322-9fe2-4a7c7c075158" providerId="ADAL" clId="{3FCC8BAA-E791-4555-9919-0272A5BD98F5}" dt="2021-11-29T09:58:37.937" v="1162" actId="47"/>
        <pc:sldMkLst>
          <pc:docMk/>
          <pc:sldMk cId="3834701841" sldId="278"/>
        </pc:sldMkLst>
        <pc:spChg chg="del">
          <ac:chgData name="Casanova, Julie (Growth Company)" userId="9912fa70-38ec-4322-9fe2-4a7c7c075158" providerId="ADAL" clId="{3FCC8BAA-E791-4555-9919-0272A5BD98F5}" dt="2021-11-29T09:58:21.858" v="1157" actId="478"/>
          <ac:spMkLst>
            <pc:docMk/>
            <pc:sldMk cId="3834701841" sldId="278"/>
            <ac:spMk id="2" creationId="{E65009D4-A68E-4136-992D-AF4C4EE11949}"/>
          </ac:spMkLst>
        </pc:spChg>
        <pc:spChg chg="del">
          <ac:chgData name="Casanova, Julie (Growth Company)" userId="9912fa70-38ec-4322-9fe2-4a7c7c075158" providerId="ADAL" clId="{3FCC8BAA-E791-4555-9919-0272A5BD98F5}" dt="2021-11-29T09:58:30.350" v="1159" actId="26606"/>
          <ac:spMkLst>
            <pc:docMk/>
            <pc:sldMk cId="3834701841" sldId="278"/>
            <ac:spMk id="3" creationId="{506995DF-1695-467B-A0FD-6974EE6B12FB}"/>
          </ac:spMkLst>
        </pc:spChg>
        <pc:spChg chg="add del mod">
          <ac:chgData name="Casanova, Julie (Growth Company)" userId="9912fa70-38ec-4322-9fe2-4a7c7c075158" providerId="ADAL" clId="{3FCC8BAA-E791-4555-9919-0272A5BD98F5}" dt="2021-11-29T09:58:36.172" v="1161" actId="478"/>
          <ac:spMkLst>
            <pc:docMk/>
            <pc:sldMk cId="3834701841" sldId="278"/>
            <ac:spMk id="5" creationId="{02F6ADA0-1596-40CC-9D42-B59002936B45}"/>
          </ac:spMkLst>
        </pc:spChg>
        <pc:spChg chg="add">
          <ac:chgData name="Casanova, Julie (Growth Company)" userId="9912fa70-38ec-4322-9fe2-4a7c7c075158" providerId="ADAL" clId="{3FCC8BAA-E791-4555-9919-0272A5BD98F5}" dt="2021-11-29T09:58:30.350" v="1159" actId="26606"/>
          <ac:spMkLst>
            <pc:docMk/>
            <pc:sldMk cId="3834701841" sldId="278"/>
            <ac:spMk id="9" creationId="{2B566528-1B12-4246-9431-5C2D7D081168}"/>
          </ac:spMkLst>
        </pc:spChg>
        <pc:spChg chg="add">
          <ac:chgData name="Casanova, Julie (Growth Company)" userId="9912fa70-38ec-4322-9fe2-4a7c7c075158" providerId="ADAL" clId="{3FCC8BAA-E791-4555-9919-0272A5BD98F5}" dt="2021-11-29T09:58:30.350" v="1159" actId="26606"/>
          <ac:spMkLst>
            <pc:docMk/>
            <pc:sldMk cId="3834701841" sldId="278"/>
            <ac:spMk id="11" creationId="{2E80C965-DB6D-4F81-9E9E-B027384D0BD6}"/>
          </ac:spMkLst>
        </pc:spChg>
        <pc:spChg chg="add">
          <ac:chgData name="Casanova, Julie (Growth Company)" userId="9912fa70-38ec-4322-9fe2-4a7c7c075158" providerId="ADAL" clId="{3FCC8BAA-E791-4555-9919-0272A5BD98F5}" dt="2021-11-29T09:58:30.350" v="1159" actId="26606"/>
          <ac:spMkLst>
            <pc:docMk/>
            <pc:sldMk cId="3834701841" sldId="278"/>
            <ac:spMk id="13" creationId="{A580F890-B085-4E95-96AA-55AEBEC5CE6E}"/>
          </ac:spMkLst>
        </pc:spChg>
        <pc:spChg chg="add">
          <ac:chgData name="Casanova, Julie (Growth Company)" userId="9912fa70-38ec-4322-9fe2-4a7c7c075158" providerId="ADAL" clId="{3FCC8BAA-E791-4555-9919-0272A5BD98F5}" dt="2021-11-29T09:58:30.350" v="1159" actId="26606"/>
          <ac:spMkLst>
            <pc:docMk/>
            <pc:sldMk cId="3834701841" sldId="278"/>
            <ac:spMk id="15" creationId="{D3F51FEB-38FB-4F6C-9F7B-2F2AFAB65463}"/>
          </ac:spMkLst>
        </pc:spChg>
        <pc:spChg chg="add">
          <ac:chgData name="Casanova, Julie (Growth Company)" userId="9912fa70-38ec-4322-9fe2-4a7c7c075158" providerId="ADAL" clId="{3FCC8BAA-E791-4555-9919-0272A5BD98F5}" dt="2021-11-29T09:58:30.350" v="1159" actId="26606"/>
          <ac:spMkLst>
            <pc:docMk/>
            <pc:sldMk cId="3834701841" sldId="278"/>
            <ac:spMk id="17" creationId="{1E547BA6-BAE0-43BB-A7CA-60F69CE252F0}"/>
          </ac:spMkLst>
        </pc:spChg>
        <pc:picChg chg="add del mod">
          <ac:chgData name="Casanova, Julie (Growth Company)" userId="9912fa70-38ec-4322-9fe2-4a7c7c075158" providerId="ADAL" clId="{3FCC8BAA-E791-4555-9919-0272A5BD98F5}" dt="2021-11-29T09:58:36.172" v="1161" actId="478"/>
          <ac:picMkLst>
            <pc:docMk/>
            <pc:sldMk cId="3834701841" sldId="278"/>
            <ac:picMk id="4" creationId="{99600339-7C72-4775-8A04-35D62E731AC6}"/>
          </ac:picMkLst>
        </pc:picChg>
      </pc:sldChg>
      <pc:sldChg chg="addSp delSp modSp add mod ord delAnim modAnim">
        <pc:chgData name="Casanova, Julie (Growth Company)" userId="9912fa70-38ec-4322-9fe2-4a7c7c075158" providerId="ADAL" clId="{3FCC8BAA-E791-4555-9919-0272A5BD98F5}" dt="2021-12-01T14:27:22.135" v="12791" actId="1076"/>
        <pc:sldMkLst>
          <pc:docMk/>
          <pc:sldMk cId="595804084" sldId="279"/>
        </pc:sldMkLst>
        <pc:spChg chg="add del mod">
          <ac:chgData name="Casanova, Julie (Growth Company)" userId="9912fa70-38ec-4322-9fe2-4a7c7c075158" providerId="ADAL" clId="{3FCC8BAA-E791-4555-9919-0272A5BD98F5}" dt="2021-11-29T10:14:28.640" v="2089"/>
          <ac:spMkLst>
            <pc:docMk/>
            <pc:sldMk cId="595804084" sldId="279"/>
            <ac:spMk id="3" creationId="{929D9807-383A-4B17-9C4E-97192686D5B5}"/>
          </ac:spMkLst>
        </pc:spChg>
        <pc:spChg chg="add mod">
          <ac:chgData name="Casanova, Julie (Growth Company)" userId="9912fa70-38ec-4322-9fe2-4a7c7c075158" providerId="ADAL" clId="{3FCC8BAA-E791-4555-9919-0272A5BD98F5}" dt="2021-12-01T14:21:33.913" v="12671" actId="20577"/>
          <ac:spMkLst>
            <pc:docMk/>
            <pc:sldMk cId="595804084" sldId="279"/>
            <ac:spMk id="6" creationId="{FA1C29E1-9AFE-48E0-AA6D-9293EF3E50BE}"/>
          </ac:spMkLst>
        </pc:spChg>
        <pc:spChg chg="mod">
          <ac:chgData name="Casanova, Julie (Growth Company)" userId="9912fa70-38ec-4322-9fe2-4a7c7c075158" providerId="ADAL" clId="{3FCC8BAA-E791-4555-9919-0272A5BD98F5}" dt="2021-11-29T10:08:47.911" v="1767" actId="20577"/>
          <ac:spMkLst>
            <pc:docMk/>
            <pc:sldMk cId="595804084" sldId="279"/>
            <ac:spMk id="7" creationId="{FE725F48-CC86-4BDB-A8AC-873B2D7B773F}"/>
          </ac:spMkLst>
        </pc:spChg>
        <pc:spChg chg="del mod">
          <ac:chgData name="Casanova, Julie (Growth Company)" userId="9912fa70-38ec-4322-9fe2-4a7c7c075158" providerId="ADAL" clId="{3FCC8BAA-E791-4555-9919-0272A5BD98F5}" dt="2021-11-29T15:02:33.493" v="8142" actId="478"/>
          <ac:spMkLst>
            <pc:docMk/>
            <pc:sldMk cId="595804084" sldId="279"/>
            <ac:spMk id="8" creationId="{9131319C-8C94-463F-B989-0121DBE478FE}"/>
          </ac:spMkLst>
        </pc:spChg>
        <pc:spChg chg="del mod">
          <ac:chgData name="Casanova, Julie (Growth Company)" userId="9912fa70-38ec-4322-9fe2-4a7c7c075158" providerId="ADAL" clId="{3FCC8BAA-E791-4555-9919-0272A5BD98F5}" dt="2021-11-29T10:14:28.639" v="2087" actId="478"/>
          <ac:spMkLst>
            <pc:docMk/>
            <pc:sldMk cId="595804084" sldId="279"/>
            <ac:spMk id="9" creationId="{7717CE8D-B20E-4A67-B388-D462C2554FBF}"/>
          </ac:spMkLst>
        </pc:spChg>
        <pc:spChg chg="add mod">
          <ac:chgData name="Casanova, Julie (Growth Company)" userId="9912fa70-38ec-4322-9fe2-4a7c7c075158" providerId="ADAL" clId="{3FCC8BAA-E791-4555-9919-0272A5BD98F5}" dt="2021-12-01T14:21:11.668" v="12666" actId="1076"/>
          <ac:spMkLst>
            <pc:docMk/>
            <pc:sldMk cId="595804084" sldId="279"/>
            <ac:spMk id="13" creationId="{7DC35976-D8E7-4315-AC8D-F7315A2D5F0A}"/>
          </ac:spMkLst>
        </pc:spChg>
        <pc:spChg chg="add mod">
          <ac:chgData name="Casanova, Julie (Growth Company)" userId="9912fa70-38ec-4322-9fe2-4a7c7c075158" providerId="ADAL" clId="{3FCC8BAA-E791-4555-9919-0272A5BD98F5}" dt="2021-12-01T14:27:22.135" v="12791" actId="1076"/>
          <ac:spMkLst>
            <pc:docMk/>
            <pc:sldMk cId="595804084" sldId="279"/>
            <ac:spMk id="19" creationId="{FEB97BAC-DC4D-4511-87E4-0591D57BCEE7}"/>
          </ac:spMkLst>
        </pc:spChg>
        <pc:spChg chg="del">
          <ac:chgData name="Casanova, Julie (Growth Company)" userId="9912fa70-38ec-4322-9fe2-4a7c7c075158" providerId="ADAL" clId="{3FCC8BAA-E791-4555-9919-0272A5BD98F5}" dt="2021-11-29T10:08:59.878" v="1774" actId="478"/>
          <ac:spMkLst>
            <pc:docMk/>
            <pc:sldMk cId="595804084" sldId="279"/>
            <ac:spMk id="21" creationId="{84A81DF1-5817-4FF0-AA6E-DCD7E95F256F}"/>
          </ac:spMkLst>
        </pc:spChg>
        <pc:spChg chg="del">
          <ac:chgData name="Casanova, Julie (Growth Company)" userId="9912fa70-38ec-4322-9fe2-4a7c7c075158" providerId="ADAL" clId="{3FCC8BAA-E791-4555-9919-0272A5BD98F5}" dt="2021-11-29T10:08:50.926" v="1768" actId="478"/>
          <ac:spMkLst>
            <pc:docMk/>
            <pc:sldMk cId="595804084" sldId="279"/>
            <ac:spMk id="23" creationId="{01C15E10-A862-43EF-937A-34F6AC12A832}"/>
          </ac:spMkLst>
        </pc:spChg>
        <pc:grpChg chg="mod">
          <ac:chgData name="Casanova, Julie (Growth Company)" userId="9912fa70-38ec-4322-9fe2-4a7c7c075158" providerId="ADAL" clId="{3FCC8BAA-E791-4555-9919-0272A5BD98F5}" dt="2021-11-29T15:02:41.361" v="8144" actId="1076"/>
          <ac:grpSpMkLst>
            <pc:docMk/>
            <pc:sldMk cId="595804084" sldId="279"/>
            <ac:grpSpMk id="2" creationId="{55005443-C21B-401F-9A26-2D18FF8CBD84}"/>
          </ac:grpSpMkLst>
        </pc:grpChg>
        <pc:grpChg chg="add mod">
          <ac:chgData name="Casanova, Julie (Growth Company)" userId="9912fa70-38ec-4322-9fe2-4a7c7c075158" providerId="ADAL" clId="{3FCC8BAA-E791-4555-9919-0272A5BD98F5}" dt="2021-12-01T14:21:17.201" v="12667" actId="14100"/>
          <ac:grpSpMkLst>
            <pc:docMk/>
            <pc:sldMk cId="595804084" sldId="279"/>
            <ac:grpSpMk id="11" creationId="{76615E10-DA5C-4E26-A41D-93649458CC63}"/>
          </ac:grpSpMkLst>
        </pc:grpChg>
        <pc:grpChg chg="add mod">
          <ac:chgData name="Casanova, Julie (Growth Company)" userId="9912fa70-38ec-4322-9fe2-4a7c7c075158" providerId="ADAL" clId="{3FCC8BAA-E791-4555-9919-0272A5BD98F5}" dt="2021-12-01T14:27:17.700" v="12790" actId="1076"/>
          <ac:grpSpMkLst>
            <pc:docMk/>
            <pc:sldMk cId="595804084" sldId="279"/>
            <ac:grpSpMk id="17" creationId="{B1A6E306-1F62-4A28-A949-163A80890B55}"/>
          </ac:grpSpMkLst>
        </pc:grpChg>
        <pc:picChg chg="mod">
          <ac:chgData name="Casanova, Julie (Growth Company)" userId="9912fa70-38ec-4322-9fe2-4a7c7c075158" providerId="ADAL" clId="{3FCC8BAA-E791-4555-9919-0272A5BD98F5}" dt="2021-11-29T10:27:03.989" v="2558" actId="1076"/>
          <ac:picMkLst>
            <pc:docMk/>
            <pc:sldMk cId="595804084" sldId="279"/>
            <ac:picMk id="4" creationId="{634829B8-B256-4973-AAF7-2B8B73FB4701}"/>
          </ac:picMkLst>
        </pc:picChg>
        <pc:picChg chg="del">
          <ac:chgData name="Casanova, Julie (Growth Company)" userId="9912fa70-38ec-4322-9fe2-4a7c7c075158" providerId="ADAL" clId="{3FCC8BAA-E791-4555-9919-0272A5BD98F5}" dt="2021-11-29T10:08:54.297" v="1771" actId="478"/>
          <ac:picMkLst>
            <pc:docMk/>
            <pc:sldMk cId="595804084" sldId="279"/>
            <ac:picMk id="10" creationId="{747F3124-0FE5-4006-8880-1106ACD8A522}"/>
          </ac:picMkLst>
        </pc:picChg>
        <pc:picChg chg="del">
          <ac:chgData name="Casanova, Julie (Growth Company)" userId="9912fa70-38ec-4322-9fe2-4a7c7c075158" providerId="ADAL" clId="{3FCC8BAA-E791-4555-9919-0272A5BD98F5}" dt="2021-11-29T10:08:55.531" v="1772" actId="478"/>
          <ac:picMkLst>
            <pc:docMk/>
            <pc:sldMk cId="595804084" sldId="279"/>
            <ac:picMk id="12" creationId="{E40F8E87-1ABE-4794-8A3B-848069905E57}"/>
          </ac:picMkLst>
        </pc:picChg>
        <pc:picChg chg="add mod">
          <ac:chgData name="Casanova, Julie (Growth Company)" userId="9912fa70-38ec-4322-9fe2-4a7c7c075158" providerId="ADAL" clId="{3FCC8BAA-E791-4555-9919-0272A5BD98F5}" dt="2021-12-01T14:21:07.103" v="12665" actId="1076"/>
          <ac:picMkLst>
            <pc:docMk/>
            <pc:sldMk cId="595804084" sldId="279"/>
            <ac:picMk id="15" creationId="{3B3825CA-71B6-49C3-BEDA-263AFAFF730D}"/>
          </ac:picMkLst>
        </pc:picChg>
        <pc:picChg chg="del">
          <ac:chgData name="Casanova, Julie (Growth Company)" userId="9912fa70-38ec-4322-9fe2-4a7c7c075158" providerId="ADAL" clId="{3FCC8BAA-E791-4555-9919-0272A5BD98F5}" dt="2021-11-29T10:08:57.147" v="1773" actId="478"/>
          <ac:picMkLst>
            <pc:docMk/>
            <pc:sldMk cId="595804084" sldId="279"/>
            <ac:picMk id="16" creationId="{245F1FFB-49E3-4BBE-9BAE-E03EC99462E6}"/>
          </ac:picMkLst>
        </pc:picChg>
        <pc:picChg chg="del">
          <ac:chgData name="Casanova, Julie (Growth Company)" userId="9912fa70-38ec-4322-9fe2-4a7c7c075158" providerId="ADAL" clId="{3FCC8BAA-E791-4555-9919-0272A5BD98F5}" dt="2021-11-29T10:08:53.201" v="1770" actId="478"/>
          <ac:picMkLst>
            <pc:docMk/>
            <pc:sldMk cId="595804084" sldId="279"/>
            <ac:picMk id="18" creationId="{848DF894-527E-4A4C-9110-F9D7471CAE84}"/>
          </ac:picMkLst>
        </pc:picChg>
        <pc:picChg chg="del">
          <ac:chgData name="Casanova, Julie (Growth Company)" userId="9912fa70-38ec-4322-9fe2-4a7c7c075158" providerId="ADAL" clId="{3FCC8BAA-E791-4555-9919-0272A5BD98F5}" dt="2021-11-29T10:08:52.146" v="1769" actId="478"/>
          <ac:picMkLst>
            <pc:docMk/>
            <pc:sldMk cId="595804084" sldId="279"/>
            <ac:picMk id="20" creationId="{C384675C-654F-42DE-9514-CB006247AEF2}"/>
          </ac:picMkLst>
        </pc:picChg>
        <pc:picChg chg="add mod">
          <ac:chgData name="Casanova, Julie (Growth Company)" userId="9912fa70-38ec-4322-9fe2-4a7c7c075158" providerId="ADAL" clId="{3FCC8BAA-E791-4555-9919-0272A5BD98F5}" dt="2021-12-01T14:21:17.201" v="12667" actId="14100"/>
          <ac:picMkLst>
            <pc:docMk/>
            <pc:sldMk cId="595804084" sldId="279"/>
            <ac:picMk id="1026" creationId="{CE9143E1-7CF3-4A7F-AA0C-87441B53FC10}"/>
          </ac:picMkLst>
        </pc:picChg>
      </pc:sldChg>
      <pc:sldChg chg="addSp delSp modSp add mod ord delAnim modAnim">
        <pc:chgData name="Casanova, Julie (Growth Company)" userId="9912fa70-38ec-4322-9fe2-4a7c7c075158" providerId="ADAL" clId="{3FCC8BAA-E791-4555-9919-0272A5BD98F5}" dt="2021-12-01T14:30:29.754" v="12869" actId="20577"/>
        <pc:sldMkLst>
          <pc:docMk/>
          <pc:sldMk cId="3516945298" sldId="280"/>
        </pc:sldMkLst>
        <pc:spChg chg="mod">
          <ac:chgData name="Casanova, Julie (Growth Company)" userId="9912fa70-38ec-4322-9fe2-4a7c7c075158" providerId="ADAL" clId="{3FCC8BAA-E791-4555-9919-0272A5BD98F5}" dt="2021-11-29T11:22:45.437" v="3347" actId="207"/>
          <ac:spMkLst>
            <pc:docMk/>
            <pc:sldMk cId="3516945298" sldId="280"/>
            <ac:spMk id="5" creationId="{3783075F-5D29-44E8-AFBE-4E9D1CEAE215}"/>
          </ac:spMkLst>
        </pc:spChg>
        <pc:spChg chg="mod">
          <ac:chgData name="Casanova, Julie (Growth Company)" userId="9912fa70-38ec-4322-9fe2-4a7c7c075158" providerId="ADAL" clId="{3FCC8BAA-E791-4555-9919-0272A5BD98F5}" dt="2021-11-29T11:22:45.437" v="3347" actId="207"/>
          <ac:spMkLst>
            <pc:docMk/>
            <pc:sldMk cId="3516945298" sldId="280"/>
            <ac:spMk id="7" creationId="{FE725F48-CC86-4BDB-A8AC-873B2D7B773F}"/>
          </ac:spMkLst>
        </pc:spChg>
        <pc:spChg chg="del">
          <ac:chgData name="Casanova, Julie (Growth Company)" userId="9912fa70-38ec-4322-9fe2-4a7c7c075158" providerId="ADAL" clId="{3FCC8BAA-E791-4555-9919-0272A5BD98F5}" dt="2021-11-29T15:03:14.023" v="8151" actId="478"/>
          <ac:spMkLst>
            <pc:docMk/>
            <pc:sldMk cId="3516945298" sldId="280"/>
            <ac:spMk id="8" creationId="{9131319C-8C94-463F-B989-0121DBE478FE}"/>
          </ac:spMkLst>
        </pc:spChg>
        <pc:spChg chg="del">
          <ac:chgData name="Casanova, Julie (Growth Company)" userId="9912fa70-38ec-4322-9fe2-4a7c7c075158" providerId="ADAL" clId="{3FCC8BAA-E791-4555-9919-0272A5BD98F5}" dt="2021-11-29T10:28:27.143" v="2613" actId="478"/>
          <ac:spMkLst>
            <pc:docMk/>
            <pc:sldMk cId="3516945298" sldId="280"/>
            <ac:spMk id="9" creationId="{7717CE8D-B20E-4A67-B388-D462C2554FBF}"/>
          </ac:spMkLst>
        </pc:spChg>
        <pc:spChg chg="mod">
          <ac:chgData name="Casanova, Julie (Growth Company)" userId="9912fa70-38ec-4322-9fe2-4a7c7c075158" providerId="ADAL" clId="{3FCC8BAA-E791-4555-9919-0272A5BD98F5}" dt="2021-11-29T10:28:13.626" v="2609" actId="20577"/>
          <ac:spMkLst>
            <pc:docMk/>
            <pc:sldMk cId="3516945298" sldId="280"/>
            <ac:spMk id="22" creationId="{CF6ADB43-8865-45CE-B934-AD125FC62DFD}"/>
          </ac:spMkLst>
        </pc:spChg>
        <pc:spChg chg="add mod">
          <ac:chgData name="Casanova, Julie (Growth Company)" userId="9912fa70-38ec-4322-9fe2-4a7c7c075158" providerId="ADAL" clId="{3FCC8BAA-E791-4555-9919-0272A5BD98F5}" dt="2021-12-01T14:30:29.754" v="12869" actId="20577"/>
          <ac:spMkLst>
            <pc:docMk/>
            <pc:sldMk cId="3516945298" sldId="280"/>
            <ac:spMk id="23" creationId="{BF28FA59-13AE-4642-809A-B3A791E55F0B}"/>
          </ac:spMkLst>
        </pc:spChg>
        <pc:spChg chg="del">
          <ac:chgData name="Casanova, Julie (Growth Company)" userId="9912fa70-38ec-4322-9fe2-4a7c7c075158" providerId="ADAL" clId="{3FCC8BAA-E791-4555-9919-0272A5BD98F5}" dt="2021-11-29T10:28:19.476" v="2611" actId="478"/>
          <ac:spMkLst>
            <pc:docMk/>
            <pc:sldMk cId="3516945298" sldId="280"/>
            <ac:spMk id="31" creationId="{E1677DA0-5882-42E4-AB38-31A0647451B8}"/>
          </ac:spMkLst>
        </pc:spChg>
        <pc:grpChg chg="mod">
          <ac:chgData name="Casanova, Julie (Growth Company)" userId="9912fa70-38ec-4322-9fe2-4a7c7c075158" providerId="ADAL" clId="{3FCC8BAA-E791-4555-9919-0272A5BD98F5}" dt="2021-11-29T15:03:21.506" v="8153" actId="1076"/>
          <ac:grpSpMkLst>
            <pc:docMk/>
            <pc:sldMk cId="3516945298" sldId="280"/>
            <ac:grpSpMk id="2" creationId="{55005443-C21B-401F-9A26-2D18FF8CBD84}"/>
          </ac:grpSpMkLst>
        </pc:grpChg>
        <pc:grpChg chg="del">
          <ac:chgData name="Casanova, Julie (Growth Company)" userId="9912fa70-38ec-4322-9fe2-4a7c7c075158" providerId="ADAL" clId="{3FCC8BAA-E791-4555-9919-0272A5BD98F5}" dt="2021-11-29T10:28:09.153" v="2607" actId="478"/>
          <ac:grpSpMkLst>
            <pc:docMk/>
            <pc:sldMk cId="3516945298" sldId="280"/>
            <ac:grpSpMk id="13" creationId="{A1BC1D7D-7893-4770-AF3C-3CA63B875DBD}"/>
          </ac:grpSpMkLst>
        </pc:grpChg>
        <pc:grpChg chg="del">
          <ac:chgData name="Casanova, Julie (Growth Company)" userId="9912fa70-38ec-4322-9fe2-4a7c7c075158" providerId="ADAL" clId="{3FCC8BAA-E791-4555-9919-0272A5BD98F5}" dt="2021-11-29T10:28:17.177" v="2610" actId="478"/>
          <ac:grpSpMkLst>
            <pc:docMk/>
            <pc:sldMk cId="3516945298" sldId="280"/>
            <ac:grpSpMk id="17" creationId="{62AF849D-65EE-4AA6-9C91-AC117C6E6FD5}"/>
          </ac:grpSpMkLst>
        </pc:grpChg>
        <pc:grpChg chg="del">
          <ac:chgData name="Casanova, Julie (Growth Company)" userId="9912fa70-38ec-4322-9fe2-4a7c7c075158" providerId="ADAL" clId="{3FCC8BAA-E791-4555-9919-0272A5BD98F5}" dt="2021-11-29T10:28:11.091" v="2608" actId="478"/>
          <ac:grpSpMkLst>
            <pc:docMk/>
            <pc:sldMk cId="3516945298" sldId="280"/>
            <ac:grpSpMk id="26" creationId="{FB6971ED-89CC-446F-815E-A0FEB038CF95}"/>
          </ac:grpSpMkLst>
        </pc:grpChg>
        <pc:grpChg chg="del">
          <ac:chgData name="Casanova, Julie (Growth Company)" userId="9912fa70-38ec-4322-9fe2-4a7c7c075158" providerId="ADAL" clId="{3FCC8BAA-E791-4555-9919-0272A5BD98F5}" dt="2021-11-29T10:28:21.718" v="2612" actId="478"/>
          <ac:grpSpMkLst>
            <pc:docMk/>
            <pc:sldMk cId="3516945298" sldId="280"/>
            <ac:grpSpMk id="30" creationId="{456A5C81-34B5-4967-8A10-6C9863EF3359}"/>
          </ac:grpSpMkLst>
        </pc:grpChg>
        <pc:picChg chg="add mod">
          <ac:chgData name="Casanova, Julie (Growth Company)" userId="9912fa70-38ec-4322-9fe2-4a7c7c075158" providerId="ADAL" clId="{3FCC8BAA-E791-4555-9919-0272A5BD98F5}" dt="2021-11-29T15:06:47.921" v="8180" actId="1076"/>
          <ac:picMkLst>
            <pc:docMk/>
            <pc:sldMk cId="3516945298" sldId="280"/>
            <ac:picMk id="12" creationId="{319D9022-0BD6-4AFF-B7C1-EC8F66EB0DD7}"/>
          </ac:picMkLst>
        </pc:picChg>
      </pc:sldChg>
      <pc:sldChg chg="addSp delSp modSp new mod ord addAnim delAnim modAnim">
        <pc:chgData name="Casanova, Julie (Growth Company)" userId="9912fa70-38ec-4322-9fe2-4a7c7c075158" providerId="ADAL" clId="{3FCC8BAA-E791-4555-9919-0272A5BD98F5}" dt="2021-12-01T14:24:55.360" v="12756"/>
        <pc:sldMkLst>
          <pc:docMk/>
          <pc:sldMk cId="451742124" sldId="281"/>
        </pc:sldMkLst>
        <pc:spChg chg="del">
          <ac:chgData name="Casanova, Julie (Growth Company)" userId="9912fa70-38ec-4322-9fe2-4a7c7c075158" providerId="ADAL" clId="{3FCC8BAA-E791-4555-9919-0272A5BD98F5}" dt="2021-11-29T11:46:56.159" v="4329" actId="478"/>
          <ac:spMkLst>
            <pc:docMk/>
            <pc:sldMk cId="451742124" sldId="281"/>
            <ac:spMk id="2" creationId="{E255622C-AA89-4AC6-AA41-B58DE83A773E}"/>
          </ac:spMkLst>
        </pc:spChg>
        <pc:spChg chg="del">
          <ac:chgData name="Casanova, Julie (Growth Company)" userId="9912fa70-38ec-4322-9fe2-4a7c7c075158" providerId="ADAL" clId="{3FCC8BAA-E791-4555-9919-0272A5BD98F5}" dt="2021-11-29T11:46:57.798" v="4330" actId="478"/>
          <ac:spMkLst>
            <pc:docMk/>
            <pc:sldMk cId="451742124" sldId="281"/>
            <ac:spMk id="3" creationId="{867EAEC5-FBCA-42E2-A05D-45E0EF6630EA}"/>
          </ac:spMkLst>
        </pc:spChg>
        <pc:spChg chg="add mod">
          <ac:chgData name="Casanova, Julie (Growth Company)" userId="9912fa70-38ec-4322-9fe2-4a7c7c075158" providerId="ADAL" clId="{3FCC8BAA-E791-4555-9919-0272A5BD98F5}" dt="2021-12-01T09:50:14.212" v="9217" actId="1076"/>
          <ac:spMkLst>
            <pc:docMk/>
            <pc:sldMk cId="451742124" sldId="281"/>
            <ac:spMk id="5" creationId="{7DB2AA75-AAC7-4ED7-B8A1-A27832369EA5}"/>
          </ac:spMkLst>
        </pc:spChg>
        <pc:spChg chg="add del mod topLvl">
          <ac:chgData name="Casanova, Julie (Growth Company)" userId="9912fa70-38ec-4322-9fe2-4a7c7c075158" providerId="ADAL" clId="{3FCC8BAA-E791-4555-9919-0272A5BD98F5}" dt="2021-12-01T09:33:24.615" v="8654" actId="14100"/>
          <ac:spMkLst>
            <pc:docMk/>
            <pc:sldMk cId="451742124" sldId="281"/>
            <ac:spMk id="6" creationId="{7E7333F3-76C1-4E62-9369-7F6B61AE7D09}"/>
          </ac:spMkLst>
        </pc:spChg>
        <pc:spChg chg="add mod">
          <ac:chgData name="Casanova, Julie (Growth Company)" userId="9912fa70-38ec-4322-9fe2-4a7c7c075158" providerId="ADAL" clId="{3FCC8BAA-E791-4555-9919-0272A5BD98F5}" dt="2021-12-01T09:35:25.591" v="8686" actId="14100"/>
          <ac:spMkLst>
            <pc:docMk/>
            <pc:sldMk cId="451742124" sldId="281"/>
            <ac:spMk id="7" creationId="{52D3A37B-5A67-4651-885F-D40D78246808}"/>
          </ac:spMkLst>
        </pc:spChg>
        <pc:spChg chg="add mod">
          <ac:chgData name="Casanova, Julie (Growth Company)" userId="9912fa70-38ec-4322-9fe2-4a7c7c075158" providerId="ADAL" clId="{3FCC8BAA-E791-4555-9919-0272A5BD98F5}" dt="2021-12-01T09:34:29.103" v="8670" actId="14100"/>
          <ac:spMkLst>
            <pc:docMk/>
            <pc:sldMk cId="451742124" sldId="281"/>
            <ac:spMk id="8" creationId="{75510FDD-477A-4496-9494-2115DD7B6F97}"/>
          </ac:spMkLst>
        </pc:spChg>
        <pc:spChg chg="add mod">
          <ac:chgData name="Casanova, Julie (Growth Company)" userId="9912fa70-38ec-4322-9fe2-4a7c7c075158" providerId="ADAL" clId="{3FCC8BAA-E791-4555-9919-0272A5BD98F5}" dt="2021-11-29T14:39:51.382" v="6570" actId="164"/>
          <ac:spMkLst>
            <pc:docMk/>
            <pc:sldMk cId="451742124" sldId="281"/>
            <ac:spMk id="9" creationId="{40B29ADB-DA50-469D-8D0B-198DA701EFA0}"/>
          </ac:spMkLst>
        </pc:spChg>
        <pc:spChg chg="add del mod topLvl">
          <ac:chgData name="Casanova, Julie (Growth Company)" userId="9912fa70-38ec-4322-9fe2-4a7c7c075158" providerId="ADAL" clId="{3FCC8BAA-E791-4555-9919-0272A5BD98F5}" dt="2021-12-01T09:34:06.212" v="8664" actId="1076"/>
          <ac:spMkLst>
            <pc:docMk/>
            <pc:sldMk cId="451742124" sldId="281"/>
            <ac:spMk id="10" creationId="{D04576A1-04C3-4125-A87E-F3E71D6D6029}"/>
          </ac:spMkLst>
        </pc:spChg>
        <pc:spChg chg="add mod">
          <ac:chgData name="Casanova, Julie (Growth Company)" userId="9912fa70-38ec-4322-9fe2-4a7c7c075158" providerId="ADAL" clId="{3FCC8BAA-E791-4555-9919-0272A5BD98F5}" dt="2021-12-01T09:38:10.628" v="8769" actId="20577"/>
          <ac:spMkLst>
            <pc:docMk/>
            <pc:sldMk cId="451742124" sldId="281"/>
            <ac:spMk id="11" creationId="{97630574-2FA9-4EF6-B938-758F899EBD44}"/>
          </ac:spMkLst>
        </pc:spChg>
        <pc:spChg chg="add mod">
          <ac:chgData name="Casanova, Julie (Growth Company)" userId="9912fa70-38ec-4322-9fe2-4a7c7c075158" providerId="ADAL" clId="{3FCC8BAA-E791-4555-9919-0272A5BD98F5}" dt="2021-12-01T09:34:46.844" v="8675" actId="1076"/>
          <ac:spMkLst>
            <pc:docMk/>
            <pc:sldMk cId="451742124" sldId="281"/>
            <ac:spMk id="12" creationId="{B57DDE79-43A1-4034-98D7-03A0784F7DF9}"/>
          </ac:spMkLst>
        </pc:spChg>
        <pc:spChg chg="add mod">
          <ac:chgData name="Casanova, Julie (Growth Company)" userId="9912fa70-38ec-4322-9fe2-4a7c7c075158" providerId="ADAL" clId="{3FCC8BAA-E791-4555-9919-0272A5BD98F5}" dt="2021-11-29T14:39:51.382" v="6570" actId="164"/>
          <ac:spMkLst>
            <pc:docMk/>
            <pc:sldMk cId="451742124" sldId="281"/>
            <ac:spMk id="13" creationId="{96808E08-592A-45AA-ABBB-65EBF8F5E014}"/>
          </ac:spMkLst>
        </pc:spChg>
        <pc:spChg chg="add mod">
          <ac:chgData name="Casanova, Julie (Growth Company)" userId="9912fa70-38ec-4322-9fe2-4a7c7c075158" providerId="ADAL" clId="{3FCC8BAA-E791-4555-9919-0272A5BD98F5}" dt="2021-12-01T09:42:47.578" v="9126" actId="1076"/>
          <ac:spMkLst>
            <pc:docMk/>
            <pc:sldMk cId="451742124" sldId="281"/>
            <ac:spMk id="18" creationId="{E9D01315-D51A-4D83-88AF-C35D0B3874DF}"/>
          </ac:spMkLst>
        </pc:spChg>
        <pc:spChg chg="add mod">
          <ac:chgData name="Casanova, Julie (Growth Company)" userId="9912fa70-38ec-4322-9fe2-4a7c7c075158" providerId="ADAL" clId="{3FCC8BAA-E791-4555-9919-0272A5BD98F5}" dt="2021-12-01T09:35:15.890" v="8683" actId="6549"/>
          <ac:spMkLst>
            <pc:docMk/>
            <pc:sldMk cId="451742124" sldId="281"/>
            <ac:spMk id="19" creationId="{222CDA7D-B6C2-423B-80AE-0FAD9372C425}"/>
          </ac:spMkLst>
        </pc:spChg>
        <pc:spChg chg="add mod">
          <ac:chgData name="Casanova, Julie (Growth Company)" userId="9912fa70-38ec-4322-9fe2-4a7c7c075158" providerId="ADAL" clId="{3FCC8BAA-E791-4555-9919-0272A5BD98F5}" dt="2021-12-01T09:34:14.033" v="8666" actId="6549"/>
          <ac:spMkLst>
            <pc:docMk/>
            <pc:sldMk cId="451742124" sldId="281"/>
            <ac:spMk id="21" creationId="{C3793D44-759D-4D85-8AE5-2CB52E64E55A}"/>
          </ac:spMkLst>
        </pc:spChg>
        <pc:spChg chg="del mod">
          <ac:chgData name="Casanova, Julie (Growth Company)" userId="9912fa70-38ec-4322-9fe2-4a7c7c075158" providerId="ADAL" clId="{3FCC8BAA-E791-4555-9919-0272A5BD98F5}" dt="2021-12-01T09:41:12.945" v="8916" actId="478"/>
          <ac:spMkLst>
            <pc:docMk/>
            <pc:sldMk cId="451742124" sldId="281"/>
            <ac:spMk id="32" creationId="{B8C93103-437F-410D-B042-7D3A91084002}"/>
          </ac:spMkLst>
        </pc:spChg>
        <pc:spChg chg="mod">
          <ac:chgData name="Casanova, Julie (Growth Company)" userId="9912fa70-38ec-4322-9fe2-4a7c7c075158" providerId="ADAL" clId="{3FCC8BAA-E791-4555-9919-0272A5BD98F5}" dt="2021-12-01T09:40:41.332" v="8908" actId="571"/>
          <ac:spMkLst>
            <pc:docMk/>
            <pc:sldMk cId="451742124" sldId="281"/>
            <ac:spMk id="33" creationId="{CA79543D-2A71-4201-982D-9902A3E2E89A}"/>
          </ac:spMkLst>
        </pc:spChg>
        <pc:spChg chg="mod">
          <ac:chgData name="Casanova, Julie (Growth Company)" userId="9912fa70-38ec-4322-9fe2-4a7c7c075158" providerId="ADAL" clId="{3FCC8BAA-E791-4555-9919-0272A5BD98F5}" dt="2021-12-01T09:40:41.332" v="8908" actId="571"/>
          <ac:spMkLst>
            <pc:docMk/>
            <pc:sldMk cId="451742124" sldId="281"/>
            <ac:spMk id="34" creationId="{EA8F4D9D-3147-4840-8BEF-D93D738ECAAF}"/>
          </ac:spMkLst>
        </pc:spChg>
        <pc:grpChg chg="add mod">
          <ac:chgData name="Casanova, Julie (Growth Company)" userId="9912fa70-38ec-4322-9fe2-4a7c7c075158" providerId="ADAL" clId="{3FCC8BAA-E791-4555-9919-0272A5BD98F5}" dt="2021-12-01T09:41:42.336" v="8921" actId="1076"/>
          <ac:grpSpMkLst>
            <pc:docMk/>
            <pc:sldMk cId="451742124" sldId="281"/>
            <ac:grpSpMk id="9" creationId="{90750339-73FA-4B98-89CB-3BC795D1979B}"/>
          </ac:grpSpMkLst>
        </pc:grpChg>
        <pc:grpChg chg="add del mod">
          <ac:chgData name="Casanova, Julie (Growth Company)" userId="9912fa70-38ec-4322-9fe2-4a7c7c075158" providerId="ADAL" clId="{3FCC8BAA-E791-4555-9919-0272A5BD98F5}" dt="2021-12-01T09:37:43.260" v="8749" actId="164"/>
          <ac:grpSpMkLst>
            <pc:docMk/>
            <pc:sldMk cId="451742124" sldId="281"/>
            <ac:grpSpMk id="14" creationId="{B2ECBCB0-F96A-4FA8-A9AC-6E54A6F0A2C4}"/>
          </ac:grpSpMkLst>
        </pc:grpChg>
        <pc:grpChg chg="add mod">
          <ac:chgData name="Casanova, Julie (Growth Company)" userId="9912fa70-38ec-4322-9fe2-4a7c7c075158" providerId="ADAL" clId="{3FCC8BAA-E791-4555-9919-0272A5BD98F5}" dt="2021-11-29T14:51:44.271" v="7463" actId="164"/>
          <ac:grpSpMkLst>
            <pc:docMk/>
            <pc:sldMk cId="451742124" sldId="281"/>
            <ac:grpSpMk id="15" creationId="{570FBB6B-EECD-47E3-BA91-045725ADD45D}"/>
          </ac:grpSpMkLst>
        </pc:grpChg>
        <pc:grpChg chg="add mod">
          <ac:chgData name="Casanova, Julie (Growth Company)" userId="9912fa70-38ec-4322-9fe2-4a7c7c075158" providerId="ADAL" clId="{3FCC8BAA-E791-4555-9919-0272A5BD98F5}" dt="2021-11-29T15:17:23.673" v="8273" actId="20577"/>
          <ac:grpSpMkLst>
            <pc:docMk/>
            <pc:sldMk cId="451742124" sldId="281"/>
            <ac:grpSpMk id="16" creationId="{D928F993-8ABE-4D1C-AB76-FD5E276BFA82}"/>
          </ac:grpSpMkLst>
        </pc:grpChg>
        <pc:grpChg chg="add del mod">
          <ac:chgData name="Casanova, Julie (Growth Company)" userId="9912fa70-38ec-4322-9fe2-4a7c7c075158" providerId="ADAL" clId="{3FCC8BAA-E791-4555-9919-0272A5BD98F5}" dt="2021-11-29T14:51:24.623" v="7457" actId="478"/>
          <ac:grpSpMkLst>
            <pc:docMk/>
            <pc:sldMk cId="451742124" sldId="281"/>
            <ac:grpSpMk id="17" creationId="{5A40FD92-F404-4263-8A4D-9B40E5AE7839}"/>
          </ac:grpSpMkLst>
        </pc:grpChg>
        <pc:grpChg chg="add del mod">
          <ac:chgData name="Casanova, Julie (Growth Company)" userId="9912fa70-38ec-4322-9fe2-4a7c7c075158" providerId="ADAL" clId="{3FCC8BAA-E791-4555-9919-0272A5BD98F5}" dt="2021-12-01T09:41:16.875" v="8918" actId="478"/>
          <ac:grpSpMkLst>
            <pc:docMk/>
            <pc:sldMk cId="451742124" sldId="281"/>
            <ac:grpSpMk id="20" creationId="{D0775046-23C9-43B6-AC4A-3A69EE8C760D}"/>
          </ac:grpSpMkLst>
        </pc:grpChg>
        <pc:grpChg chg="add mod">
          <ac:chgData name="Casanova, Julie (Growth Company)" userId="9912fa70-38ec-4322-9fe2-4a7c7c075158" providerId="ADAL" clId="{3FCC8BAA-E791-4555-9919-0272A5BD98F5}" dt="2021-12-01T09:41:31.528" v="8919" actId="164"/>
          <ac:grpSpMkLst>
            <pc:docMk/>
            <pc:sldMk cId="451742124" sldId="281"/>
            <ac:grpSpMk id="22" creationId="{389862A5-9CF5-4B1D-ADB8-8543B2C8CF76}"/>
          </ac:grpSpMkLst>
        </pc:grpChg>
        <pc:grpChg chg="add del mod">
          <ac:chgData name="Casanova, Julie (Growth Company)" userId="9912fa70-38ec-4322-9fe2-4a7c7c075158" providerId="ADAL" clId="{3FCC8BAA-E791-4555-9919-0272A5BD98F5}" dt="2021-12-01T09:41:12.945" v="8916" actId="478"/>
          <ac:grpSpMkLst>
            <pc:docMk/>
            <pc:sldMk cId="451742124" sldId="281"/>
            <ac:grpSpMk id="30" creationId="{E2F45003-F477-49ED-9E7F-556D6DD0CEC7}"/>
          </ac:grpSpMkLst>
        </pc:grpChg>
        <pc:grpChg chg="mod">
          <ac:chgData name="Casanova, Julie (Growth Company)" userId="9912fa70-38ec-4322-9fe2-4a7c7c075158" providerId="ADAL" clId="{3FCC8BAA-E791-4555-9919-0272A5BD98F5}" dt="2021-12-01T09:40:41.332" v="8908" actId="571"/>
          <ac:grpSpMkLst>
            <pc:docMk/>
            <pc:sldMk cId="451742124" sldId="281"/>
            <ac:grpSpMk id="31" creationId="{B0169BE3-5B32-4857-BBF4-DA6CB0927FB3}"/>
          </ac:grpSpMkLst>
        </pc:grpChg>
        <pc:grpChg chg="add mod">
          <ac:chgData name="Casanova, Julie (Growth Company)" userId="9912fa70-38ec-4322-9fe2-4a7c7c075158" providerId="ADAL" clId="{3FCC8BAA-E791-4555-9919-0272A5BD98F5}" dt="2021-12-01T09:41:39.272" v="8920" actId="1076"/>
          <ac:grpSpMkLst>
            <pc:docMk/>
            <pc:sldMk cId="451742124" sldId="281"/>
            <ac:grpSpMk id="36" creationId="{18DECAC3-04E8-4687-96F6-AD50B7FED4C5}"/>
          </ac:grpSpMkLst>
        </pc:grpChg>
        <pc:grpChg chg="add mod">
          <ac:chgData name="Casanova, Julie (Growth Company)" userId="9912fa70-38ec-4322-9fe2-4a7c7c075158" providerId="ADAL" clId="{3FCC8BAA-E791-4555-9919-0272A5BD98F5}" dt="2021-12-01T09:41:31.528" v="8919" actId="164"/>
          <ac:grpSpMkLst>
            <pc:docMk/>
            <pc:sldMk cId="451742124" sldId="281"/>
            <ac:grpSpMk id="37" creationId="{EB691822-19B8-4551-BCA0-F16362E7B67F}"/>
          </ac:grpSpMkLst>
        </pc:grpChg>
        <pc:picChg chg="add mod">
          <ac:chgData name="Casanova, Julie (Growth Company)" userId="9912fa70-38ec-4322-9fe2-4a7c7c075158" providerId="ADAL" clId="{3FCC8BAA-E791-4555-9919-0272A5BD98F5}" dt="2021-12-01T09:37:43.260" v="8749" actId="164"/>
          <ac:picMkLst>
            <pc:docMk/>
            <pc:sldMk cId="451742124" sldId="281"/>
            <ac:picMk id="3" creationId="{1C465E92-EB12-48AE-952C-AF71F6A42010}"/>
          </ac:picMkLst>
        </pc:picChg>
        <pc:picChg chg="add mod">
          <ac:chgData name="Casanova, Julie (Growth Company)" userId="9912fa70-38ec-4322-9fe2-4a7c7c075158" providerId="ADAL" clId="{3FCC8BAA-E791-4555-9919-0272A5BD98F5}" dt="2021-11-29T11:46:58.510" v="4331"/>
          <ac:picMkLst>
            <pc:docMk/>
            <pc:sldMk cId="451742124" sldId="281"/>
            <ac:picMk id="4" creationId="{DF3B3131-AF53-4BDC-9C73-2ABB56299819}"/>
          </ac:picMkLst>
        </pc:picChg>
        <pc:picChg chg="add del mod">
          <ac:chgData name="Casanova, Julie (Growth Company)" userId="9912fa70-38ec-4322-9fe2-4a7c7c075158" providerId="ADAL" clId="{3FCC8BAA-E791-4555-9919-0272A5BD98F5}" dt="2021-12-01T09:38:49.669" v="8773" actId="478"/>
          <ac:picMkLst>
            <pc:docMk/>
            <pc:sldMk cId="451742124" sldId="281"/>
            <ac:picMk id="17" creationId="{F28BD23C-98E5-4AD8-80F7-1A1082063B9C}"/>
          </ac:picMkLst>
        </pc:picChg>
        <pc:picChg chg="add mod">
          <ac:chgData name="Casanova, Julie (Growth Company)" userId="9912fa70-38ec-4322-9fe2-4a7c7c075158" providerId="ADAL" clId="{3FCC8BAA-E791-4555-9919-0272A5BD98F5}" dt="2021-12-01T09:42:49.550" v="9127" actId="1076"/>
          <ac:picMkLst>
            <pc:docMk/>
            <pc:sldMk cId="451742124" sldId="281"/>
            <ac:picMk id="23" creationId="{AE3E4DA3-AFD1-47EE-9395-F6F76E18F158}"/>
          </ac:picMkLst>
        </pc:picChg>
        <pc:picChg chg="add del mod">
          <ac:chgData name="Casanova, Julie (Growth Company)" userId="9912fa70-38ec-4322-9fe2-4a7c7c075158" providerId="ADAL" clId="{3FCC8BAA-E791-4555-9919-0272A5BD98F5}" dt="2021-12-01T09:39:10.467" v="8776" actId="478"/>
          <ac:picMkLst>
            <pc:docMk/>
            <pc:sldMk cId="451742124" sldId="281"/>
            <ac:picMk id="25" creationId="{77E9AEA1-EB1B-41BB-87D3-7A211DE52616}"/>
          </ac:picMkLst>
        </pc:picChg>
        <pc:picChg chg="add del mod">
          <ac:chgData name="Casanova, Julie (Growth Company)" userId="9912fa70-38ec-4322-9fe2-4a7c7c075158" providerId="ADAL" clId="{3FCC8BAA-E791-4555-9919-0272A5BD98F5}" dt="2021-12-01T09:41:14.549" v="8917" actId="478"/>
          <ac:picMkLst>
            <pc:docMk/>
            <pc:sldMk cId="451742124" sldId="281"/>
            <ac:picMk id="27" creationId="{59383945-9447-4FDC-9DDF-9244F2EA83FB}"/>
          </ac:picMkLst>
        </pc:picChg>
        <pc:picChg chg="add mod">
          <ac:chgData name="Casanova, Julie (Growth Company)" userId="9912fa70-38ec-4322-9fe2-4a7c7c075158" providerId="ADAL" clId="{3FCC8BAA-E791-4555-9919-0272A5BD98F5}" dt="2021-12-01T09:41:31.528" v="8919" actId="164"/>
          <ac:picMkLst>
            <pc:docMk/>
            <pc:sldMk cId="451742124" sldId="281"/>
            <ac:picMk id="29" creationId="{99B09753-2B2B-48FB-A9E4-123558364E18}"/>
          </ac:picMkLst>
        </pc:picChg>
        <pc:picChg chg="add mod">
          <ac:chgData name="Casanova, Julie (Growth Company)" userId="9912fa70-38ec-4322-9fe2-4a7c7c075158" providerId="ADAL" clId="{3FCC8BAA-E791-4555-9919-0272A5BD98F5}" dt="2021-12-01T09:40:52.120" v="8909" actId="164"/>
          <ac:picMkLst>
            <pc:docMk/>
            <pc:sldMk cId="451742124" sldId="281"/>
            <ac:picMk id="35" creationId="{6CF42669-0BB7-4D46-BDE6-AAD8AED6E661}"/>
          </ac:picMkLst>
        </pc:picChg>
      </pc:sldChg>
      <pc:sldChg chg="new del">
        <pc:chgData name="Casanova, Julie (Growth Company)" userId="9912fa70-38ec-4322-9fe2-4a7c7c075158" providerId="ADAL" clId="{3FCC8BAA-E791-4555-9919-0272A5BD98F5}" dt="2021-11-29T11:35:59.996" v="4234" actId="47"/>
        <pc:sldMkLst>
          <pc:docMk/>
          <pc:sldMk cId="1306812347" sldId="281"/>
        </pc:sldMkLst>
      </pc:sldChg>
      <pc:sldChg chg="addSp delSp modSp new mod ord modAnim">
        <pc:chgData name="Casanova, Julie (Growth Company)" userId="9912fa70-38ec-4322-9fe2-4a7c7c075158" providerId="ADAL" clId="{3FCC8BAA-E791-4555-9919-0272A5BD98F5}" dt="2021-12-01T14:25:55.518" v="12766" actId="167"/>
        <pc:sldMkLst>
          <pc:docMk/>
          <pc:sldMk cId="3650910497" sldId="282"/>
        </pc:sldMkLst>
        <pc:spChg chg="del">
          <ac:chgData name="Casanova, Julie (Growth Company)" userId="9912fa70-38ec-4322-9fe2-4a7c7c075158" providerId="ADAL" clId="{3FCC8BAA-E791-4555-9919-0272A5BD98F5}" dt="2021-11-29T12:22:28.364" v="5612" actId="478"/>
          <ac:spMkLst>
            <pc:docMk/>
            <pc:sldMk cId="3650910497" sldId="282"/>
            <ac:spMk id="2" creationId="{CF4498EB-CB4D-47CA-8EF7-FB4102312A2E}"/>
          </ac:spMkLst>
        </pc:spChg>
        <pc:spChg chg="del">
          <ac:chgData name="Casanova, Julie (Growth Company)" userId="9912fa70-38ec-4322-9fe2-4a7c7c075158" providerId="ADAL" clId="{3FCC8BAA-E791-4555-9919-0272A5BD98F5}" dt="2021-11-29T12:22:30.686" v="5613" actId="478"/>
          <ac:spMkLst>
            <pc:docMk/>
            <pc:sldMk cId="3650910497" sldId="282"/>
            <ac:spMk id="3" creationId="{B2E5C86C-E3CE-4267-B1E3-295E4D4A56FD}"/>
          </ac:spMkLst>
        </pc:spChg>
        <pc:spChg chg="add mod">
          <ac:chgData name="Casanova, Julie (Growth Company)" userId="9912fa70-38ec-4322-9fe2-4a7c7c075158" providerId="ADAL" clId="{3FCC8BAA-E791-4555-9919-0272A5BD98F5}" dt="2021-11-29T15:01:01.711" v="8091" actId="14100"/>
          <ac:spMkLst>
            <pc:docMk/>
            <pc:sldMk cId="3650910497" sldId="282"/>
            <ac:spMk id="5" creationId="{388EAEF9-8C60-4857-84BA-4771BA8C558D}"/>
          </ac:spMkLst>
        </pc:spChg>
        <pc:spChg chg="add mod">
          <ac:chgData name="Casanova, Julie (Growth Company)" userId="9912fa70-38ec-4322-9fe2-4a7c7c075158" providerId="ADAL" clId="{3FCC8BAA-E791-4555-9919-0272A5BD98F5}" dt="2021-12-01T14:08:00.421" v="11953" actId="20577"/>
          <ac:spMkLst>
            <pc:docMk/>
            <pc:sldMk cId="3650910497" sldId="282"/>
            <ac:spMk id="6" creationId="{02C0E51C-F03C-4371-A76F-4FC111941F4B}"/>
          </ac:spMkLst>
        </pc:spChg>
        <pc:spChg chg="add del mod">
          <ac:chgData name="Casanova, Julie (Growth Company)" userId="9912fa70-38ec-4322-9fe2-4a7c7c075158" providerId="ADAL" clId="{3FCC8BAA-E791-4555-9919-0272A5BD98F5}" dt="2021-12-01T14:17:43.495" v="12587" actId="21"/>
          <ac:spMkLst>
            <pc:docMk/>
            <pc:sldMk cId="3650910497" sldId="282"/>
            <ac:spMk id="7" creationId="{92307E24-9F89-4EE4-A23E-0A0AC721050E}"/>
          </ac:spMkLst>
        </pc:spChg>
        <pc:spChg chg="add mod">
          <ac:chgData name="Casanova, Julie (Growth Company)" userId="9912fa70-38ec-4322-9fe2-4a7c7c075158" providerId="ADAL" clId="{3FCC8BAA-E791-4555-9919-0272A5BD98F5}" dt="2021-12-01T14:19:54.105" v="12624" actId="164"/>
          <ac:spMkLst>
            <pc:docMk/>
            <pc:sldMk cId="3650910497" sldId="282"/>
            <ac:spMk id="10" creationId="{264E927C-0852-42DC-A87E-C833482D1C56}"/>
          </ac:spMkLst>
        </pc:spChg>
        <pc:spChg chg="mod ord topLvl">
          <ac:chgData name="Casanova, Julie (Growth Company)" userId="9912fa70-38ec-4322-9fe2-4a7c7c075158" providerId="ADAL" clId="{3FCC8BAA-E791-4555-9919-0272A5BD98F5}" dt="2021-12-01T14:25:47.200" v="12764" actId="166"/>
          <ac:spMkLst>
            <pc:docMk/>
            <pc:sldMk cId="3650910497" sldId="282"/>
            <ac:spMk id="14" creationId="{CF92B11F-5D42-411B-A55C-20709C3D6262}"/>
          </ac:spMkLst>
        </pc:spChg>
        <pc:spChg chg="del mod topLvl">
          <ac:chgData name="Casanova, Julie (Growth Company)" userId="9912fa70-38ec-4322-9fe2-4a7c7c075158" providerId="ADAL" clId="{3FCC8BAA-E791-4555-9919-0272A5BD98F5}" dt="2021-12-01T14:17:46.841" v="12588" actId="478"/>
          <ac:spMkLst>
            <pc:docMk/>
            <pc:sldMk cId="3650910497" sldId="282"/>
            <ac:spMk id="15" creationId="{BEB0DD86-A0F8-491D-8126-7EDDA57847B8}"/>
          </ac:spMkLst>
        </pc:spChg>
        <pc:spChg chg="add mod">
          <ac:chgData name="Casanova, Julie (Growth Company)" userId="9912fa70-38ec-4322-9fe2-4a7c7c075158" providerId="ADAL" clId="{3FCC8BAA-E791-4555-9919-0272A5BD98F5}" dt="2021-12-01T14:25:37.869" v="12762" actId="1076"/>
          <ac:spMkLst>
            <pc:docMk/>
            <pc:sldMk cId="3650910497" sldId="282"/>
            <ac:spMk id="16" creationId="{DA86B941-355D-4C75-A182-058CE9DC6F4A}"/>
          </ac:spMkLst>
        </pc:spChg>
        <pc:grpChg chg="add mod">
          <ac:chgData name="Casanova, Julie (Growth Company)" userId="9912fa70-38ec-4322-9fe2-4a7c7c075158" providerId="ADAL" clId="{3FCC8BAA-E791-4555-9919-0272A5BD98F5}" dt="2021-12-01T14:25:37.869" v="12762" actId="1076"/>
          <ac:grpSpMkLst>
            <pc:docMk/>
            <pc:sldMk cId="3650910497" sldId="282"/>
            <ac:grpSpMk id="8" creationId="{0037D554-C389-4F60-95E7-15DEE66F74B7}"/>
          </ac:grpSpMkLst>
        </pc:grpChg>
        <pc:grpChg chg="add mod">
          <ac:chgData name="Casanova, Julie (Growth Company)" userId="9912fa70-38ec-4322-9fe2-4a7c7c075158" providerId="ADAL" clId="{3FCC8BAA-E791-4555-9919-0272A5BD98F5}" dt="2021-12-01T14:25:37.869" v="12762" actId="1076"/>
          <ac:grpSpMkLst>
            <pc:docMk/>
            <pc:sldMk cId="3650910497" sldId="282"/>
            <ac:grpSpMk id="9" creationId="{5067A815-39B0-4A73-98CD-59F60DD5C410}"/>
          </ac:grpSpMkLst>
        </pc:grpChg>
        <pc:grpChg chg="add del mod">
          <ac:chgData name="Casanova, Julie (Growth Company)" userId="9912fa70-38ec-4322-9fe2-4a7c7c075158" providerId="ADAL" clId="{3FCC8BAA-E791-4555-9919-0272A5BD98F5}" dt="2021-12-01T14:17:35.544" v="12584" actId="478"/>
          <ac:grpSpMkLst>
            <pc:docMk/>
            <pc:sldMk cId="3650910497" sldId="282"/>
            <ac:grpSpMk id="11" creationId="{3E71F730-E2D3-4815-9A7C-F996B3B50286}"/>
          </ac:grpSpMkLst>
        </pc:grpChg>
        <pc:grpChg chg="del mod topLvl">
          <ac:chgData name="Casanova, Julie (Growth Company)" userId="9912fa70-38ec-4322-9fe2-4a7c7c075158" providerId="ADAL" clId="{3FCC8BAA-E791-4555-9919-0272A5BD98F5}" dt="2021-12-01T14:17:46.841" v="12588" actId="478"/>
          <ac:grpSpMkLst>
            <pc:docMk/>
            <pc:sldMk cId="3650910497" sldId="282"/>
            <ac:grpSpMk id="12" creationId="{BF208728-6132-4F54-BC29-A2A3C48807C1}"/>
          </ac:grpSpMkLst>
        </pc:grpChg>
        <pc:grpChg chg="add mod">
          <ac:chgData name="Casanova, Julie (Growth Company)" userId="9912fa70-38ec-4322-9fe2-4a7c7c075158" providerId="ADAL" clId="{3FCC8BAA-E791-4555-9919-0272A5BD98F5}" dt="2021-12-01T14:19:54.105" v="12624" actId="164"/>
          <ac:grpSpMkLst>
            <pc:docMk/>
            <pc:sldMk cId="3650910497" sldId="282"/>
            <ac:grpSpMk id="17" creationId="{14F9E0D9-C5C4-4824-AC25-75ACD88E6062}"/>
          </ac:grpSpMkLst>
        </pc:grpChg>
        <pc:picChg chg="add del mod">
          <ac:chgData name="Casanova, Julie (Growth Company)" userId="9912fa70-38ec-4322-9fe2-4a7c7c075158" providerId="ADAL" clId="{3FCC8BAA-E791-4555-9919-0272A5BD98F5}" dt="2021-12-01T14:25:30.480" v="12760" actId="478"/>
          <ac:picMkLst>
            <pc:docMk/>
            <pc:sldMk cId="3650910497" sldId="282"/>
            <ac:picMk id="3" creationId="{077115CF-0EF6-4EB6-9CC2-1B30CEF9EDDA}"/>
          </ac:picMkLst>
        </pc:picChg>
        <pc:picChg chg="add mod">
          <ac:chgData name="Casanova, Julie (Growth Company)" userId="9912fa70-38ec-4322-9fe2-4a7c7c075158" providerId="ADAL" clId="{3FCC8BAA-E791-4555-9919-0272A5BD98F5}" dt="2021-11-29T12:22:36.134" v="5614"/>
          <ac:picMkLst>
            <pc:docMk/>
            <pc:sldMk cId="3650910497" sldId="282"/>
            <ac:picMk id="4" creationId="{1BB6C941-52AB-44C6-903E-CBE31013CAEE}"/>
          </ac:picMkLst>
        </pc:picChg>
        <pc:picChg chg="del mod topLvl">
          <ac:chgData name="Casanova, Julie (Growth Company)" userId="9912fa70-38ec-4322-9fe2-4a7c7c075158" providerId="ADAL" clId="{3FCC8BAA-E791-4555-9919-0272A5BD98F5}" dt="2021-12-01T14:17:35.544" v="12584" actId="478"/>
          <ac:picMkLst>
            <pc:docMk/>
            <pc:sldMk cId="3650910497" sldId="282"/>
            <ac:picMk id="13" creationId="{AB368D78-578F-4D32-857C-6B434F8F65E9}"/>
          </ac:picMkLst>
        </pc:picChg>
        <pc:picChg chg="add mod">
          <ac:chgData name="Casanova, Julie (Growth Company)" userId="9912fa70-38ec-4322-9fe2-4a7c7c075158" providerId="ADAL" clId="{3FCC8BAA-E791-4555-9919-0272A5BD98F5}" dt="2021-12-01T14:25:52.275" v="12765" actId="167"/>
          <ac:picMkLst>
            <pc:docMk/>
            <pc:sldMk cId="3650910497" sldId="282"/>
            <ac:picMk id="18" creationId="{84A21F21-01BF-4B79-AB6B-F0A80286FF65}"/>
          </ac:picMkLst>
        </pc:picChg>
        <pc:picChg chg="add mod ord">
          <ac:chgData name="Casanova, Julie (Growth Company)" userId="9912fa70-38ec-4322-9fe2-4a7c7c075158" providerId="ADAL" clId="{3FCC8BAA-E791-4555-9919-0272A5BD98F5}" dt="2021-12-01T14:25:55.518" v="12766" actId="167"/>
          <ac:picMkLst>
            <pc:docMk/>
            <pc:sldMk cId="3650910497" sldId="282"/>
            <ac:picMk id="19" creationId="{713DEE97-1628-4C34-8047-2B72A2599882}"/>
          </ac:picMkLst>
        </pc:picChg>
        <pc:picChg chg="add del mod">
          <ac:chgData name="Casanova, Julie (Growth Company)" userId="9912fa70-38ec-4322-9fe2-4a7c7c075158" providerId="ADAL" clId="{3FCC8BAA-E791-4555-9919-0272A5BD98F5}" dt="2021-12-01T12:56:11.212" v="9300" actId="478"/>
          <ac:picMkLst>
            <pc:docMk/>
            <pc:sldMk cId="3650910497" sldId="282"/>
            <ac:picMk id="1026" creationId="{2E267CCA-3FEF-4122-8948-B0160491F27E}"/>
          </ac:picMkLst>
        </pc:picChg>
        <pc:picChg chg="add mod">
          <ac:chgData name="Casanova, Julie (Growth Company)" userId="9912fa70-38ec-4322-9fe2-4a7c7c075158" providerId="ADAL" clId="{3FCC8BAA-E791-4555-9919-0272A5BD98F5}" dt="2021-12-01T14:19:54.105" v="12624" actId="164"/>
          <ac:picMkLst>
            <pc:docMk/>
            <pc:sldMk cId="3650910497" sldId="282"/>
            <ac:picMk id="1026" creationId="{6ADA4D96-7C7A-4606-B67B-7AF6D41C2E80}"/>
          </ac:picMkLst>
        </pc:picChg>
        <pc:picChg chg="add del mod">
          <ac:chgData name="Casanova, Julie (Growth Company)" userId="9912fa70-38ec-4322-9fe2-4a7c7c075158" providerId="ADAL" clId="{3FCC8BAA-E791-4555-9919-0272A5BD98F5}" dt="2021-12-01T09:18:28.652" v="8387"/>
          <ac:picMkLst>
            <pc:docMk/>
            <pc:sldMk cId="3650910497" sldId="282"/>
            <ac:picMk id="1028" creationId="{2F45538F-6D27-428B-9D03-0FD20E4668B1}"/>
          </ac:picMkLst>
        </pc:picChg>
        <pc:picChg chg="add del mod">
          <ac:chgData name="Casanova, Julie (Growth Company)" userId="9912fa70-38ec-4322-9fe2-4a7c7c075158" providerId="ADAL" clId="{3FCC8BAA-E791-4555-9919-0272A5BD98F5}" dt="2021-12-01T14:25:25.331" v="12758" actId="478"/>
          <ac:picMkLst>
            <pc:docMk/>
            <pc:sldMk cId="3650910497" sldId="282"/>
            <ac:picMk id="1030" creationId="{7502DFA2-E295-4BD8-91F6-A1EADD68A513}"/>
          </ac:picMkLst>
        </pc:picChg>
      </pc:sldChg>
      <pc:sldChg chg="addSp delSp modSp new mod ord modAnim">
        <pc:chgData name="Casanova, Julie (Growth Company)" userId="9912fa70-38ec-4322-9fe2-4a7c7c075158" providerId="ADAL" clId="{3FCC8BAA-E791-4555-9919-0272A5BD98F5}" dt="2021-12-01T13:58:49.184" v="11781" actId="1076"/>
        <pc:sldMkLst>
          <pc:docMk/>
          <pc:sldMk cId="4099514718" sldId="283"/>
        </pc:sldMkLst>
        <pc:spChg chg="del">
          <ac:chgData name="Casanova, Julie (Growth Company)" userId="9912fa70-38ec-4322-9fe2-4a7c7c075158" providerId="ADAL" clId="{3FCC8BAA-E791-4555-9919-0272A5BD98F5}" dt="2021-11-29T15:01:10.898" v="8093" actId="478"/>
          <ac:spMkLst>
            <pc:docMk/>
            <pc:sldMk cId="4099514718" sldId="283"/>
            <ac:spMk id="2" creationId="{56936BC5-8958-4E83-9114-23C58638F6D7}"/>
          </ac:spMkLst>
        </pc:spChg>
        <pc:spChg chg="add mod">
          <ac:chgData name="Casanova, Julie (Growth Company)" userId="9912fa70-38ec-4322-9fe2-4a7c7c075158" providerId="ADAL" clId="{3FCC8BAA-E791-4555-9919-0272A5BD98F5}" dt="2021-12-01T13:41:33.662" v="10392" actId="207"/>
          <ac:spMkLst>
            <pc:docMk/>
            <pc:sldMk cId="4099514718" sldId="283"/>
            <ac:spMk id="2" creationId="{7723FE73-CFFD-4E9B-B327-312460EDDBB8}"/>
          </ac:spMkLst>
        </pc:spChg>
        <pc:spChg chg="del">
          <ac:chgData name="Casanova, Julie (Growth Company)" userId="9912fa70-38ec-4322-9fe2-4a7c7c075158" providerId="ADAL" clId="{3FCC8BAA-E791-4555-9919-0272A5BD98F5}" dt="2021-11-29T15:01:12.164" v="8094" actId="478"/>
          <ac:spMkLst>
            <pc:docMk/>
            <pc:sldMk cId="4099514718" sldId="283"/>
            <ac:spMk id="3" creationId="{258E55E0-D596-427B-B8B6-2EC0594F7219}"/>
          </ac:spMkLst>
        </pc:spChg>
        <pc:spChg chg="add mod">
          <ac:chgData name="Casanova, Julie (Growth Company)" userId="9912fa70-38ec-4322-9fe2-4a7c7c075158" providerId="ADAL" clId="{3FCC8BAA-E791-4555-9919-0272A5BD98F5}" dt="2021-12-01T13:58:43.419" v="11780" actId="20577"/>
          <ac:spMkLst>
            <pc:docMk/>
            <pc:sldMk cId="4099514718" sldId="283"/>
            <ac:spMk id="3" creationId="{C1A6093C-814A-43EC-9C46-982AA1E1F516}"/>
          </ac:spMkLst>
        </pc:spChg>
        <pc:spChg chg="add mod">
          <ac:chgData name="Casanova, Julie (Growth Company)" userId="9912fa70-38ec-4322-9fe2-4a7c7c075158" providerId="ADAL" clId="{3FCC8BAA-E791-4555-9919-0272A5BD98F5}" dt="2021-12-01T13:47:14.292" v="10396" actId="20577"/>
          <ac:spMkLst>
            <pc:docMk/>
            <pc:sldMk cId="4099514718" sldId="283"/>
            <ac:spMk id="5" creationId="{B6D3FA22-2BC8-4E3F-AA93-273C59A71BA0}"/>
          </ac:spMkLst>
        </pc:spChg>
        <pc:spChg chg="add del mod">
          <ac:chgData name="Casanova, Julie (Growth Company)" userId="9912fa70-38ec-4322-9fe2-4a7c7c075158" providerId="ADAL" clId="{3FCC8BAA-E791-4555-9919-0272A5BD98F5}" dt="2021-12-01T13:28:07.466" v="9822" actId="478"/>
          <ac:spMkLst>
            <pc:docMk/>
            <pc:sldMk cId="4099514718" sldId="283"/>
            <ac:spMk id="7" creationId="{83000F92-8D46-40A6-8262-8D15E25D7B06}"/>
          </ac:spMkLst>
        </pc:spChg>
        <pc:spChg chg="add mod">
          <ac:chgData name="Casanova, Julie (Growth Company)" userId="9912fa70-38ec-4322-9fe2-4a7c7c075158" providerId="ADAL" clId="{3FCC8BAA-E791-4555-9919-0272A5BD98F5}" dt="2021-12-01T13:41:47.052" v="10394" actId="207"/>
          <ac:spMkLst>
            <pc:docMk/>
            <pc:sldMk cId="4099514718" sldId="283"/>
            <ac:spMk id="10" creationId="{49C4A54A-7932-4F09-A22A-70B50E287457}"/>
          </ac:spMkLst>
        </pc:spChg>
        <pc:spChg chg="add del mod">
          <ac:chgData name="Casanova, Julie (Growth Company)" userId="9912fa70-38ec-4322-9fe2-4a7c7c075158" providerId="ADAL" clId="{3FCC8BAA-E791-4555-9919-0272A5BD98F5}" dt="2021-12-01T13:32:27.586" v="10071"/>
          <ac:spMkLst>
            <pc:docMk/>
            <pc:sldMk cId="4099514718" sldId="283"/>
            <ac:spMk id="12" creationId="{2ED91B1C-D6C3-4E3D-957B-183631CBFE10}"/>
          </ac:spMkLst>
        </pc:spChg>
        <pc:spChg chg="add mod">
          <ac:chgData name="Casanova, Julie (Growth Company)" userId="9912fa70-38ec-4322-9fe2-4a7c7c075158" providerId="ADAL" clId="{3FCC8BAA-E791-4555-9919-0272A5BD98F5}" dt="2021-12-01T13:49:03.435" v="10501" actId="20577"/>
          <ac:spMkLst>
            <pc:docMk/>
            <pc:sldMk cId="4099514718" sldId="283"/>
            <ac:spMk id="13" creationId="{059F76D4-AD8B-4798-8043-882DFBBF5037}"/>
          </ac:spMkLst>
        </pc:spChg>
        <pc:grpChg chg="add mod">
          <ac:chgData name="Casanova, Julie (Growth Company)" userId="9912fa70-38ec-4322-9fe2-4a7c7c075158" providerId="ADAL" clId="{3FCC8BAA-E791-4555-9919-0272A5BD98F5}" dt="2021-12-01T13:58:28.938" v="11701" actId="14100"/>
          <ac:grpSpMkLst>
            <pc:docMk/>
            <pc:sldMk cId="4099514718" sldId="283"/>
            <ac:grpSpMk id="14" creationId="{BDF06D4C-7EF3-4A01-8817-67862E80062D}"/>
          </ac:grpSpMkLst>
        </pc:grpChg>
        <pc:grpChg chg="add mod">
          <ac:chgData name="Casanova, Julie (Growth Company)" userId="9912fa70-38ec-4322-9fe2-4a7c7c075158" providerId="ADAL" clId="{3FCC8BAA-E791-4555-9919-0272A5BD98F5}" dt="2021-12-01T13:41:47.052" v="10394" actId="207"/>
          <ac:grpSpMkLst>
            <pc:docMk/>
            <pc:sldMk cId="4099514718" sldId="283"/>
            <ac:grpSpMk id="15" creationId="{FD1F051C-C12F-4104-901F-AE2F57BD7A8B}"/>
          </ac:grpSpMkLst>
        </pc:grpChg>
        <pc:grpChg chg="add mod">
          <ac:chgData name="Casanova, Julie (Growth Company)" userId="9912fa70-38ec-4322-9fe2-4a7c7c075158" providerId="ADAL" clId="{3FCC8BAA-E791-4555-9919-0272A5BD98F5}" dt="2021-12-01T13:41:47.052" v="10394" actId="207"/>
          <ac:grpSpMkLst>
            <pc:docMk/>
            <pc:sldMk cId="4099514718" sldId="283"/>
            <ac:grpSpMk id="16" creationId="{6B554C6E-7013-4F27-8C40-0B2A3847E9F1}"/>
          </ac:grpSpMkLst>
        </pc:grpChg>
        <pc:picChg chg="add mod">
          <ac:chgData name="Casanova, Julie (Growth Company)" userId="9912fa70-38ec-4322-9fe2-4a7c7c075158" providerId="ADAL" clId="{3FCC8BAA-E791-4555-9919-0272A5BD98F5}" dt="2021-11-29T15:01:14.786" v="8096" actId="1076"/>
          <ac:picMkLst>
            <pc:docMk/>
            <pc:sldMk cId="4099514718" sldId="283"/>
            <ac:picMk id="4" creationId="{A18DF7A6-03CA-42AF-B532-F6C33D9F41E8}"/>
          </ac:picMkLst>
        </pc:picChg>
        <pc:picChg chg="add del mod">
          <ac:chgData name="Casanova, Julie (Growth Company)" userId="9912fa70-38ec-4322-9fe2-4a7c7c075158" providerId="ADAL" clId="{3FCC8BAA-E791-4555-9919-0272A5BD98F5}" dt="2021-12-01T13:48:17.725" v="10458" actId="478"/>
          <ac:picMkLst>
            <pc:docMk/>
            <pc:sldMk cId="4099514718" sldId="283"/>
            <ac:picMk id="9" creationId="{35282C02-C240-4C1A-BF4B-00CFF56218F8}"/>
          </ac:picMkLst>
        </pc:picChg>
        <pc:picChg chg="add mod ord">
          <ac:chgData name="Casanova, Julie (Growth Company)" userId="9912fa70-38ec-4322-9fe2-4a7c7c075158" providerId="ADAL" clId="{3FCC8BAA-E791-4555-9919-0272A5BD98F5}" dt="2021-12-01T13:41:47.052" v="10394" actId="207"/>
          <ac:picMkLst>
            <pc:docMk/>
            <pc:sldMk cId="4099514718" sldId="283"/>
            <ac:picMk id="11" creationId="{758E91C4-63B9-4E3D-9C0B-EC3E0BF2B4B3}"/>
          </ac:picMkLst>
        </pc:picChg>
        <pc:picChg chg="add mod">
          <ac:chgData name="Casanova, Julie (Growth Company)" userId="9912fa70-38ec-4322-9fe2-4a7c7c075158" providerId="ADAL" clId="{3FCC8BAA-E791-4555-9919-0272A5BD98F5}" dt="2021-12-01T13:58:49.184" v="11781" actId="1076"/>
          <ac:picMkLst>
            <pc:docMk/>
            <pc:sldMk cId="4099514718" sldId="283"/>
            <ac:picMk id="18" creationId="{6CDF10D1-EDA0-49AF-8378-74C03390ECE1}"/>
          </ac:picMkLst>
        </pc:picChg>
      </pc:sldChg>
      <pc:sldChg chg="new del">
        <pc:chgData name="Casanova, Julie (Growth Company)" userId="9912fa70-38ec-4322-9fe2-4a7c7c075158" providerId="ADAL" clId="{3FCC8BAA-E791-4555-9919-0272A5BD98F5}" dt="2021-11-29T15:02:08.208" v="8141" actId="47"/>
        <pc:sldMkLst>
          <pc:docMk/>
          <pc:sldMk cId="10435260" sldId="284"/>
        </pc:sldMkLst>
      </pc:sldChg>
      <pc:sldChg chg="addSp delSp modSp new mod modAnim">
        <pc:chgData name="Casanova, Julie (Growth Company)" userId="9912fa70-38ec-4322-9fe2-4a7c7c075158" providerId="ADAL" clId="{3FCC8BAA-E791-4555-9919-0272A5BD98F5}" dt="2021-12-01T09:52:54.209" v="9247" actId="571"/>
        <pc:sldMkLst>
          <pc:docMk/>
          <pc:sldMk cId="4015722521" sldId="284"/>
        </pc:sldMkLst>
        <pc:spChg chg="del mod">
          <ac:chgData name="Casanova, Julie (Growth Company)" userId="9912fa70-38ec-4322-9fe2-4a7c7c075158" providerId="ADAL" clId="{3FCC8BAA-E791-4555-9919-0272A5BD98F5}" dt="2021-12-01T09:28:51.001" v="8456" actId="478"/>
          <ac:spMkLst>
            <pc:docMk/>
            <pc:sldMk cId="4015722521" sldId="284"/>
            <ac:spMk id="2" creationId="{E0CC91CA-20E2-489D-8571-8977E4345C1F}"/>
          </ac:spMkLst>
        </pc:spChg>
        <pc:spChg chg="del">
          <ac:chgData name="Casanova, Julie (Growth Company)" userId="9912fa70-38ec-4322-9fe2-4a7c7c075158" providerId="ADAL" clId="{3FCC8BAA-E791-4555-9919-0272A5BD98F5}" dt="2021-12-01T09:28:49.804" v="8454" actId="478"/>
          <ac:spMkLst>
            <pc:docMk/>
            <pc:sldMk cId="4015722521" sldId="284"/>
            <ac:spMk id="3" creationId="{68B0A6EE-E043-4992-B81A-3EA99FC85264}"/>
          </ac:spMkLst>
        </pc:spChg>
        <pc:spChg chg="add del">
          <ac:chgData name="Casanova, Julie (Growth Company)" userId="9912fa70-38ec-4322-9fe2-4a7c7c075158" providerId="ADAL" clId="{3FCC8BAA-E791-4555-9919-0272A5BD98F5}" dt="2021-12-01T09:28:48.014" v="8453" actId="478"/>
          <ac:spMkLst>
            <pc:docMk/>
            <pc:sldMk cId="4015722521" sldId="284"/>
            <ac:spMk id="5" creationId="{7B2A221D-9391-402F-96B5-9839EFB5E01A}"/>
          </ac:spMkLst>
        </pc:spChg>
        <pc:spChg chg="add del mod">
          <ac:chgData name="Casanova, Julie (Growth Company)" userId="9912fa70-38ec-4322-9fe2-4a7c7c075158" providerId="ADAL" clId="{3FCC8BAA-E791-4555-9919-0272A5BD98F5}" dt="2021-12-01T09:28:48.014" v="8453" actId="478"/>
          <ac:spMkLst>
            <pc:docMk/>
            <pc:sldMk cId="4015722521" sldId="284"/>
            <ac:spMk id="6" creationId="{68396BDA-25E2-4692-923C-DD3889993EB2}"/>
          </ac:spMkLst>
        </pc:spChg>
        <pc:spChg chg="add del">
          <ac:chgData name="Casanova, Julie (Growth Company)" userId="9912fa70-38ec-4322-9fe2-4a7c7c075158" providerId="ADAL" clId="{3FCC8BAA-E791-4555-9919-0272A5BD98F5}" dt="2021-12-01T09:28:58.609" v="8458" actId="478"/>
          <ac:spMkLst>
            <pc:docMk/>
            <pc:sldMk cId="4015722521" sldId="284"/>
            <ac:spMk id="7" creationId="{8FE2C401-2B7F-4573-B2A2-36D9D47C0503}"/>
          </ac:spMkLst>
        </pc:spChg>
        <pc:spChg chg="add del">
          <ac:chgData name="Casanova, Julie (Growth Company)" userId="9912fa70-38ec-4322-9fe2-4a7c7c075158" providerId="ADAL" clId="{3FCC8BAA-E791-4555-9919-0272A5BD98F5}" dt="2021-12-01T09:29:11.279" v="8460" actId="478"/>
          <ac:spMkLst>
            <pc:docMk/>
            <pc:sldMk cId="4015722521" sldId="284"/>
            <ac:spMk id="8" creationId="{1AF2CA2E-6239-43A0-90FD-920A5F0FCA7C}"/>
          </ac:spMkLst>
        </pc:spChg>
        <pc:spChg chg="mod">
          <ac:chgData name="Casanova, Julie (Growth Company)" userId="9912fa70-38ec-4322-9fe2-4a7c7c075158" providerId="ADAL" clId="{3FCC8BAA-E791-4555-9919-0272A5BD98F5}" dt="2021-12-01T09:45:49.792" v="9168" actId="208"/>
          <ac:spMkLst>
            <pc:docMk/>
            <pc:sldMk cId="4015722521" sldId="284"/>
            <ac:spMk id="12" creationId="{93A0FDB1-96CE-4F70-808B-D6B65C83C9EC}"/>
          </ac:spMkLst>
        </pc:spChg>
        <pc:spChg chg="mod">
          <ac:chgData name="Casanova, Julie (Growth Company)" userId="9912fa70-38ec-4322-9fe2-4a7c7c075158" providerId="ADAL" clId="{3FCC8BAA-E791-4555-9919-0272A5BD98F5}" dt="2021-12-01T09:43:09.145" v="9129" actId="6549"/>
          <ac:spMkLst>
            <pc:docMk/>
            <pc:sldMk cId="4015722521" sldId="284"/>
            <ac:spMk id="13" creationId="{B018A5F4-03D1-4203-BBEB-80FE8D550248}"/>
          </ac:spMkLst>
        </pc:spChg>
        <pc:spChg chg="mod">
          <ac:chgData name="Casanova, Julie (Growth Company)" userId="9912fa70-38ec-4322-9fe2-4a7c7c075158" providerId="ADAL" clId="{3FCC8BAA-E791-4555-9919-0272A5BD98F5}" dt="2021-12-01T09:47:24.011" v="9185" actId="1076"/>
          <ac:spMkLst>
            <pc:docMk/>
            <pc:sldMk cId="4015722521" sldId="284"/>
            <ac:spMk id="16" creationId="{DC30C457-9C34-4E32-B8A6-50EE3BDC2D6C}"/>
          </ac:spMkLst>
        </pc:spChg>
        <pc:spChg chg="mod">
          <ac:chgData name="Casanova, Julie (Growth Company)" userId="9912fa70-38ec-4322-9fe2-4a7c7c075158" providerId="ADAL" clId="{3FCC8BAA-E791-4555-9919-0272A5BD98F5}" dt="2021-12-01T09:49:39.728" v="9209" actId="14100"/>
          <ac:spMkLst>
            <pc:docMk/>
            <pc:sldMk cId="4015722521" sldId="284"/>
            <ac:spMk id="17" creationId="{61B858C7-1627-4354-8C24-10EB45533B45}"/>
          </ac:spMkLst>
        </pc:spChg>
        <pc:spChg chg="mod">
          <ac:chgData name="Casanova, Julie (Growth Company)" userId="9912fa70-38ec-4322-9fe2-4a7c7c075158" providerId="ADAL" clId="{3FCC8BAA-E791-4555-9919-0272A5BD98F5}" dt="2021-12-01T09:46:26.466" v="9176" actId="207"/>
          <ac:spMkLst>
            <pc:docMk/>
            <pc:sldMk cId="4015722521" sldId="284"/>
            <ac:spMk id="18" creationId="{F92E2E81-9AA6-4EC2-B150-3509522C3F66}"/>
          </ac:spMkLst>
        </pc:spChg>
        <pc:spChg chg="mod">
          <ac:chgData name="Casanova, Julie (Growth Company)" userId="9912fa70-38ec-4322-9fe2-4a7c7c075158" providerId="ADAL" clId="{3FCC8BAA-E791-4555-9919-0272A5BD98F5}" dt="2021-12-01T09:48:59.869" v="9206" actId="1076"/>
          <ac:spMkLst>
            <pc:docMk/>
            <pc:sldMk cId="4015722521" sldId="284"/>
            <ac:spMk id="21" creationId="{6B34CF81-9703-416D-96F3-FC3F6A0D0D2F}"/>
          </ac:spMkLst>
        </pc:spChg>
        <pc:spChg chg="mod">
          <ac:chgData name="Casanova, Julie (Growth Company)" userId="9912fa70-38ec-4322-9fe2-4a7c7c075158" providerId="ADAL" clId="{3FCC8BAA-E791-4555-9919-0272A5BD98F5}" dt="2021-12-01T09:49:03.320" v="9207" actId="207"/>
          <ac:spMkLst>
            <pc:docMk/>
            <pc:sldMk cId="4015722521" sldId="284"/>
            <ac:spMk id="22" creationId="{1D911DD9-6C7D-4EE1-8536-B36048CEBA58}"/>
          </ac:spMkLst>
        </pc:spChg>
        <pc:spChg chg="del mod">
          <ac:chgData name="Casanova, Julie (Growth Company)" userId="9912fa70-38ec-4322-9fe2-4a7c7c075158" providerId="ADAL" clId="{3FCC8BAA-E791-4555-9919-0272A5BD98F5}" dt="2021-12-01T09:48:47.697" v="9204" actId="478"/>
          <ac:spMkLst>
            <pc:docMk/>
            <pc:sldMk cId="4015722521" sldId="284"/>
            <ac:spMk id="23" creationId="{73CB88E3-E2C5-4974-A7BC-2A71707B4F42}"/>
          </ac:spMkLst>
        </pc:spChg>
        <pc:spChg chg="mod">
          <ac:chgData name="Casanova, Julie (Growth Company)" userId="9912fa70-38ec-4322-9fe2-4a7c7c075158" providerId="ADAL" clId="{3FCC8BAA-E791-4555-9919-0272A5BD98F5}" dt="2021-12-01T09:44:17.608" v="9143" actId="14100"/>
          <ac:spMkLst>
            <pc:docMk/>
            <pc:sldMk cId="4015722521" sldId="284"/>
            <ac:spMk id="27" creationId="{4EC7D402-17A5-485B-B471-2DF2751C609F}"/>
          </ac:spMkLst>
        </pc:spChg>
        <pc:spChg chg="mod">
          <ac:chgData name="Casanova, Julie (Growth Company)" userId="9912fa70-38ec-4322-9fe2-4a7c7c075158" providerId="ADAL" clId="{3FCC8BAA-E791-4555-9919-0272A5BD98F5}" dt="2021-12-01T09:44:20.847" v="9150" actId="20577"/>
          <ac:spMkLst>
            <pc:docMk/>
            <pc:sldMk cId="4015722521" sldId="284"/>
            <ac:spMk id="28" creationId="{5DF5A97D-481B-49D3-8B40-32AFCC71BE2A}"/>
          </ac:spMkLst>
        </pc:spChg>
        <pc:spChg chg="mod">
          <ac:chgData name="Casanova, Julie (Growth Company)" userId="9912fa70-38ec-4322-9fe2-4a7c7c075158" providerId="ADAL" clId="{3FCC8BAA-E791-4555-9919-0272A5BD98F5}" dt="2021-12-01T09:44:37.332" v="9155" actId="14100"/>
          <ac:spMkLst>
            <pc:docMk/>
            <pc:sldMk cId="4015722521" sldId="284"/>
            <ac:spMk id="32" creationId="{A68C9AD3-CCF6-4DE4-8EF5-1AC33286B4D8}"/>
          </ac:spMkLst>
        </pc:spChg>
        <pc:spChg chg="mod">
          <ac:chgData name="Casanova, Julie (Growth Company)" userId="9912fa70-38ec-4322-9fe2-4a7c7c075158" providerId="ADAL" clId="{3FCC8BAA-E791-4555-9919-0272A5BD98F5}" dt="2021-12-01T09:46:04.744" v="9171" actId="1076"/>
          <ac:spMkLst>
            <pc:docMk/>
            <pc:sldMk cId="4015722521" sldId="284"/>
            <ac:spMk id="33" creationId="{C1C6B26D-74B8-4E3F-B4B1-9393B7709156}"/>
          </ac:spMkLst>
        </pc:spChg>
        <pc:spChg chg="mod">
          <ac:chgData name="Casanova, Julie (Growth Company)" userId="9912fa70-38ec-4322-9fe2-4a7c7c075158" providerId="ADAL" clId="{3FCC8BAA-E791-4555-9919-0272A5BD98F5}" dt="2021-12-01T09:47:45.545" v="9188"/>
          <ac:spMkLst>
            <pc:docMk/>
            <pc:sldMk cId="4015722521" sldId="284"/>
            <ac:spMk id="38" creationId="{1164C2E7-AA74-44A6-ABDD-9B8ABB8CD8DC}"/>
          </ac:spMkLst>
        </pc:spChg>
        <pc:spChg chg="mod">
          <ac:chgData name="Casanova, Julie (Growth Company)" userId="9912fa70-38ec-4322-9fe2-4a7c7c075158" providerId="ADAL" clId="{3FCC8BAA-E791-4555-9919-0272A5BD98F5}" dt="2021-12-01T09:48:12.880" v="9196" actId="14100"/>
          <ac:spMkLst>
            <pc:docMk/>
            <pc:sldMk cId="4015722521" sldId="284"/>
            <ac:spMk id="39" creationId="{56C1604F-F023-4EE0-99CA-17B7BCAA6CF6}"/>
          </ac:spMkLst>
        </pc:spChg>
        <pc:spChg chg="mod">
          <ac:chgData name="Casanova, Julie (Growth Company)" userId="9912fa70-38ec-4322-9fe2-4a7c7c075158" providerId="ADAL" clId="{3FCC8BAA-E791-4555-9919-0272A5BD98F5}" dt="2021-12-01T09:48:24.440" v="9200" actId="1076"/>
          <ac:spMkLst>
            <pc:docMk/>
            <pc:sldMk cId="4015722521" sldId="284"/>
            <ac:spMk id="40" creationId="{C95E2E98-9F2B-4430-95D1-9EEF17E8CC3A}"/>
          </ac:spMkLst>
        </pc:spChg>
        <pc:spChg chg="add mod">
          <ac:chgData name="Casanova, Julie (Growth Company)" userId="9912fa70-38ec-4322-9fe2-4a7c7c075158" providerId="ADAL" clId="{3FCC8BAA-E791-4555-9919-0272A5BD98F5}" dt="2021-12-01T09:50:17.371" v="9218"/>
          <ac:spMkLst>
            <pc:docMk/>
            <pc:sldMk cId="4015722521" sldId="284"/>
            <ac:spMk id="41" creationId="{68AE9D07-3DF2-4C1C-94C6-BCC22432D8CD}"/>
          </ac:spMkLst>
        </pc:spChg>
        <pc:spChg chg="add mod">
          <ac:chgData name="Casanova, Julie (Growth Company)" userId="9912fa70-38ec-4322-9fe2-4a7c7c075158" providerId="ADAL" clId="{3FCC8BAA-E791-4555-9919-0272A5BD98F5}" dt="2021-12-01T09:51:26.320" v="9224" actId="1076"/>
          <ac:spMkLst>
            <pc:docMk/>
            <pc:sldMk cId="4015722521" sldId="284"/>
            <ac:spMk id="43" creationId="{DCBA5B5C-C99A-4E3B-80B8-CDF82CC0E90B}"/>
          </ac:spMkLst>
        </pc:spChg>
        <pc:spChg chg="add mod">
          <ac:chgData name="Casanova, Julie (Growth Company)" userId="9912fa70-38ec-4322-9fe2-4a7c7c075158" providerId="ADAL" clId="{3FCC8BAA-E791-4555-9919-0272A5BD98F5}" dt="2021-12-01T09:52:35.498" v="9241" actId="1076"/>
          <ac:spMkLst>
            <pc:docMk/>
            <pc:sldMk cId="4015722521" sldId="284"/>
            <ac:spMk id="44" creationId="{FCF74BE0-3243-47B2-822B-F37C5D5DBAD0}"/>
          </ac:spMkLst>
        </pc:spChg>
        <pc:spChg chg="add mod">
          <ac:chgData name="Casanova, Julie (Growth Company)" userId="9912fa70-38ec-4322-9fe2-4a7c7c075158" providerId="ADAL" clId="{3FCC8BAA-E791-4555-9919-0272A5BD98F5}" dt="2021-12-01T09:52:54.209" v="9247" actId="571"/>
          <ac:spMkLst>
            <pc:docMk/>
            <pc:sldMk cId="4015722521" sldId="284"/>
            <ac:spMk id="47" creationId="{E4AD1ED2-B14B-4E29-9007-DBB1DFEBBEA9}"/>
          </ac:spMkLst>
        </pc:spChg>
        <pc:grpChg chg="add mod">
          <ac:chgData name="Casanova, Julie (Growth Company)" userId="9912fa70-38ec-4322-9fe2-4a7c7c075158" providerId="ADAL" clId="{3FCC8BAA-E791-4555-9919-0272A5BD98F5}" dt="2021-12-01T09:49:45.662" v="9211" actId="1076"/>
          <ac:grpSpMkLst>
            <pc:docMk/>
            <pc:sldMk cId="4015722521" sldId="284"/>
            <ac:grpSpMk id="11" creationId="{12D46C4E-82CD-4FE2-A029-7EF09618FDB7}"/>
          </ac:grpSpMkLst>
        </pc:grpChg>
        <pc:grpChg chg="add mod">
          <ac:chgData name="Casanova, Julie (Growth Company)" userId="9912fa70-38ec-4322-9fe2-4a7c7c075158" providerId="ADAL" clId="{3FCC8BAA-E791-4555-9919-0272A5BD98F5}" dt="2021-12-01T09:49:48.837" v="9212" actId="1076"/>
          <ac:grpSpMkLst>
            <pc:docMk/>
            <pc:sldMk cId="4015722521" sldId="284"/>
            <ac:grpSpMk id="14" creationId="{93598E26-7289-41EC-B2A8-556AAA181BDD}"/>
          </ac:grpSpMkLst>
        </pc:grpChg>
        <pc:grpChg chg="mod">
          <ac:chgData name="Casanova, Julie (Growth Company)" userId="9912fa70-38ec-4322-9fe2-4a7c7c075158" providerId="ADAL" clId="{3FCC8BAA-E791-4555-9919-0272A5BD98F5}" dt="2021-12-01T09:46:17.785" v="9174" actId="207"/>
          <ac:grpSpMkLst>
            <pc:docMk/>
            <pc:sldMk cId="4015722521" sldId="284"/>
            <ac:grpSpMk id="15" creationId="{4D709B65-184B-4BCA-BC7E-A43258FE32B9}"/>
          </ac:grpSpMkLst>
        </pc:grpChg>
        <pc:grpChg chg="add mod">
          <ac:chgData name="Casanova, Julie (Growth Company)" userId="9912fa70-38ec-4322-9fe2-4a7c7c075158" providerId="ADAL" clId="{3FCC8BAA-E791-4555-9919-0272A5BD98F5}" dt="2021-12-01T09:49:51.691" v="9213" actId="1076"/>
          <ac:grpSpMkLst>
            <pc:docMk/>
            <pc:sldMk cId="4015722521" sldId="284"/>
            <ac:grpSpMk id="19" creationId="{44000681-0C32-41A3-990E-9B0CE6A38708}"/>
          </ac:grpSpMkLst>
        </pc:grpChg>
        <pc:grpChg chg="del mod">
          <ac:chgData name="Casanova, Julie (Growth Company)" userId="9912fa70-38ec-4322-9fe2-4a7c7c075158" providerId="ADAL" clId="{3FCC8BAA-E791-4555-9919-0272A5BD98F5}" dt="2021-12-01T09:48:47.697" v="9204" actId="478"/>
          <ac:grpSpMkLst>
            <pc:docMk/>
            <pc:sldMk cId="4015722521" sldId="284"/>
            <ac:grpSpMk id="20" creationId="{53DBE4A1-BF1A-4464-90AD-C3CA7CAE3C41}"/>
          </ac:grpSpMkLst>
        </pc:grpChg>
        <pc:grpChg chg="add mod">
          <ac:chgData name="Casanova, Julie (Growth Company)" userId="9912fa70-38ec-4322-9fe2-4a7c7c075158" providerId="ADAL" clId="{3FCC8BAA-E791-4555-9919-0272A5BD98F5}" dt="2021-12-01T09:50:07.394" v="9216" actId="1076"/>
          <ac:grpSpMkLst>
            <pc:docMk/>
            <pc:sldMk cId="4015722521" sldId="284"/>
            <ac:grpSpMk id="24" creationId="{DE7E457B-EA90-4912-8F14-5BAED3180BCC}"/>
          </ac:grpSpMkLst>
        </pc:grpChg>
        <pc:grpChg chg="mod">
          <ac:chgData name="Casanova, Julie (Growth Company)" userId="9912fa70-38ec-4322-9fe2-4a7c7c075158" providerId="ADAL" clId="{3FCC8BAA-E791-4555-9919-0272A5BD98F5}" dt="2021-12-01T09:43:23.318" v="9132"/>
          <ac:grpSpMkLst>
            <pc:docMk/>
            <pc:sldMk cId="4015722521" sldId="284"/>
            <ac:grpSpMk id="25" creationId="{7BA1B838-0BF9-40B3-B3D1-554C7F65C474}"/>
          </ac:grpSpMkLst>
        </pc:grpChg>
        <pc:grpChg chg="add mod">
          <ac:chgData name="Casanova, Julie (Growth Company)" userId="9912fa70-38ec-4322-9fe2-4a7c7c075158" providerId="ADAL" clId="{3FCC8BAA-E791-4555-9919-0272A5BD98F5}" dt="2021-12-01T09:50:02.260" v="9215" actId="1076"/>
          <ac:grpSpMkLst>
            <pc:docMk/>
            <pc:sldMk cId="4015722521" sldId="284"/>
            <ac:grpSpMk id="29" creationId="{E5E13150-A49A-41B0-9F30-C8AE6C6952C1}"/>
          </ac:grpSpMkLst>
        </pc:grpChg>
        <pc:grpChg chg="mod">
          <ac:chgData name="Casanova, Julie (Growth Company)" userId="9912fa70-38ec-4322-9fe2-4a7c7c075158" providerId="ADAL" clId="{3FCC8BAA-E791-4555-9919-0272A5BD98F5}" dt="2021-12-01T09:43:47.129" v="9136"/>
          <ac:grpSpMkLst>
            <pc:docMk/>
            <pc:sldMk cId="4015722521" sldId="284"/>
            <ac:grpSpMk id="30" creationId="{32682FF8-6D16-4569-83E5-E0EACBC5DA08}"/>
          </ac:grpSpMkLst>
        </pc:grpChg>
        <pc:grpChg chg="add mod">
          <ac:chgData name="Casanova, Julie (Growth Company)" userId="9912fa70-38ec-4322-9fe2-4a7c7c075158" providerId="ADAL" clId="{3FCC8BAA-E791-4555-9919-0272A5BD98F5}" dt="2021-12-01T09:49:58.194" v="9214" actId="1076"/>
          <ac:grpSpMkLst>
            <pc:docMk/>
            <pc:sldMk cId="4015722521" sldId="284"/>
            <ac:grpSpMk id="34" creationId="{3E807D7B-4741-43EA-9D34-3C2E91A60E78}"/>
          </ac:grpSpMkLst>
        </pc:grpChg>
        <pc:grpChg chg="mod">
          <ac:chgData name="Casanova, Julie (Growth Company)" userId="9912fa70-38ec-4322-9fe2-4a7c7c075158" providerId="ADAL" clId="{3FCC8BAA-E791-4555-9919-0272A5BD98F5}" dt="2021-12-01T09:47:45.545" v="9188"/>
          <ac:grpSpMkLst>
            <pc:docMk/>
            <pc:sldMk cId="4015722521" sldId="284"/>
            <ac:grpSpMk id="35" creationId="{3657C5D6-8F38-412F-8ACC-EC5C673504D4}"/>
          </ac:grpSpMkLst>
        </pc:grpChg>
        <pc:grpChg chg="mod">
          <ac:chgData name="Casanova, Julie (Growth Company)" userId="9912fa70-38ec-4322-9fe2-4a7c7c075158" providerId="ADAL" clId="{3FCC8BAA-E791-4555-9919-0272A5BD98F5}" dt="2021-12-01T09:47:45.545" v="9188"/>
          <ac:grpSpMkLst>
            <pc:docMk/>
            <pc:sldMk cId="4015722521" sldId="284"/>
            <ac:grpSpMk id="37" creationId="{0BEA3542-166F-4C29-9F7A-2ACC8B07C36B}"/>
          </ac:grpSpMkLst>
        </pc:grpChg>
        <pc:picChg chg="add del mod">
          <ac:chgData name="Casanova, Julie (Growth Company)" userId="9912fa70-38ec-4322-9fe2-4a7c7c075158" providerId="ADAL" clId="{3FCC8BAA-E791-4555-9919-0272A5BD98F5}" dt="2021-12-01T09:28:36.661" v="8450" actId="478"/>
          <ac:picMkLst>
            <pc:docMk/>
            <pc:sldMk cId="4015722521" sldId="284"/>
            <ac:picMk id="4" creationId="{0B36E65C-241F-4381-984A-6D2C2DCBD3EB}"/>
          </ac:picMkLst>
        </pc:picChg>
        <pc:picChg chg="add del mod">
          <ac:chgData name="Casanova, Julie (Growth Company)" userId="9912fa70-38ec-4322-9fe2-4a7c7c075158" providerId="ADAL" clId="{3FCC8BAA-E791-4555-9919-0272A5BD98F5}" dt="2021-12-01T09:43:00.251" v="9128" actId="478"/>
          <ac:picMkLst>
            <pc:docMk/>
            <pc:sldMk cId="4015722521" sldId="284"/>
            <ac:picMk id="10" creationId="{030EBF99-5FB0-4F89-ABEA-699CEA4104AB}"/>
          </ac:picMkLst>
        </pc:picChg>
        <pc:picChg chg="mod">
          <ac:chgData name="Casanova, Julie (Growth Company)" userId="9912fa70-38ec-4322-9fe2-4a7c7c075158" providerId="ADAL" clId="{3FCC8BAA-E791-4555-9919-0272A5BD98F5}" dt="2021-12-01T09:44:30.661" v="9153" actId="1076"/>
          <ac:picMkLst>
            <pc:docMk/>
            <pc:sldMk cId="4015722521" sldId="284"/>
            <ac:picMk id="26" creationId="{D4EE74B7-E985-4006-8B7D-E15FD2A8FF8F}"/>
          </ac:picMkLst>
        </pc:picChg>
        <pc:picChg chg="mod">
          <ac:chgData name="Casanova, Julie (Growth Company)" userId="9912fa70-38ec-4322-9fe2-4a7c7c075158" providerId="ADAL" clId="{3FCC8BAA-E791-4555-9919-0272A5BD98F5}" dt="2021-12-01T09:47:36.672" v="9187" actId="1076"/>
          <ac:picMkLst>
            <pc:docMk/>
            <pc:sldMk cId="4015722521" sldId="284"/>
            <ac:picMk id="31" creationId="{97D5B44C-7B5D-4B51-BD0E-5F32F38DE505}"/>
          </ac:picMkLst>
        </pc:picChg>
        <pc:picChg chg="mod">
          <ac:chgData name="Casanova, Julie (Growth Company)" userId="9912fa70-38ec-4322-9fe2-4a7c7c075158" providerId="ADAL" clId="{3FCC8BAA-E791-4555-9919-0272A5BD98F5}" dt="2021-12-01T09:48:20.299" v="9199" actId="1076"/>
          <ac:picMkLst>
            <pc:docMk/>
            <pc:sldMk cId="4015722521" sldId="284"/>
            <ac:picMk id="36" creationId="{3CE2B8FF-E8B5-43D7-96E9-00EB863BA565}"/>
          </ac:picMkLst>
        </pc:picChg>
        <pc:picChg chg="add mod">
          <ac:chgData name="Casanova, Julie (Growth Company)" userId="9912fa70-38ec-4322-9fe2-4a7c7c075158" providerId="ADAL" clId="{3FCC8BAA-E791-4555-9919-0272A5BD98F5}" dt="2021-12-01T09:50:23.070" v="9219"/>
          <ac:picMkLst>
            <pc:docMk/>
            <pc:sldMk cId="4015722521" sldId="284"/>
            <ac:picMk id="42" creationId="{D0A52FBA-7DE2-420F-A869-47211A63C2B0}"/>
          </ac:picMkLst>
        </pc:picChg>
        <pc:picChg chg="add mod">
          <ac:chgData name="Casanova, Julie (Growth Company)" userId="9912fa70-38ec-4322-9fe2-4a7c7c075158" providerId="ADAL" clId="{3FCC8BAA-E791-4555-9919-0272A5BD98F5}" dt="2021-12-01T09:52:49.534" v="9245" actId="1076"/>
          <ac:picMkLst>
            <pc:docMk/>
            <pc:sldMk cId="4015722521" sldId="284"/>
            <ac:picMk id="46" creationId="{D260C309-A3B4-4DEC-8958-FC14FA604CB8}"/>
          </ac:picMkLst>
        </pc:picChg>
      </pc:sldChg>
      <pc:sldChg chg="addSp delSp modSp new del mod">
        <pc:chgData name="Casanova, Julie (Growth Company)" userId="9912fa70-38ec-4322-9fe2-4a7c7c075158" providerId="ADAL" clId="{3FCC8BAA-E791-4555-9919-0272A5BD98F5}" dt="2021-12-01T13:38:26.815" v="10272" actId="47"/>
        <pc:sldMkLst>
          <pc:docMk/>
          <pc:sldMk cId="2568390645" sldId="285"/>
        </pc:sldMkLst>
        <pc:spChg chg="del">
          <ac:chgData name="Casanova, Julie (Growth Company)" userId="9912fa70-38ec-4322-9fe2-4a7c7c075158" providerId="ADAL" clId="{3FCC8BAA-E791-4555-9919-0272A5BD98F5}" dt="2021-12-01T13:34:43.747" v="10172" actId="478"/>
          <ac:spMkLst>
            <pc:docMk/>
            <pc:sldMk cId="2568390645" sldId="285"/>
            <ac:spMk id="2" creationId="{0FFA31A9-E8B5-4AD7-99D2-E1EC769B9A38}"/>
          </ac:spMkLst>
        </pc:spChg>
        <pc:spChg chg="del">
          <ac:chgData name="Casanova, Julie (Growth Company)" userId="9912fa70-38ec-4322-9fe2-4a7c7c075158" providerId="ADAL" clId="{3FCC8BAA-E791-4555-9919-0272A5BD98F5}" dt="2021-12-01T13:34:45.463" v="10173" actId="478"/>
          <ac:spMkLst>
            <pc:docMk/>
            <pc:sldMk cId="2568390645" sldId="285"/>
            <ac:spMk id="3" creationId="{4CD418BE-9E9A-4EED-9CD9-7B6FB8A354A1}"/>
          </ac:spMkLst>
        </pc:spChg>
        <pc:spChg chg="add mod">
          <ac:chgData name="Casanova, Julie (Growth Company)" userId="9912fa70-38ec-4322-9fe2-4a7c7c075158" providerId="ADAL" clId="{3FCC8BAA-E791-4555-9919-0272A5BD98F5}" dt="2021-12-01T13:34:59.145" v="10178" actId="20577"/>
          <ac:spMkLst>
            <pc:docMk/>
            <pc:sldMk cId="2568390645" sldId="285"/>
            <ac:spMk id="5" creationId="{72695A07-3899-48BC-9EC0-F353603A37A5}"/>
          </ac:spMkLst>
        </pc:spChg>
        <pc:spChg chg="del mod topLvl">
          <ac:chgData name="Casanova, Julie (Growth Company)" userId="9912fa70-38ec-4322-9fe2-4a7c7c075158" providerId="ADAL" clId="{3FCC8BAA-E791-4555-9919-0272A5BD98F5}" dt="2021-12-01T13:38:22.545" v="10270" actId="478"/>
          <ac:spMkLst>
            <pc:docMk/>
            <pc:sldMk cId="2568390645" sldId="285"/>
            <ac:spMk id="7" creationId="{8D4AFF76-2B48-4B30-A7B7-B53926F6B53E}"/>
          </ac:spMkLst>
        </pc:spChg>
        <pc:spChg chg="del mod topLvl">
          <ac:chgData name="Casanova, Julie (Growth Company)" userId="9912fa70-38ec-4322-9fe2-4a7c7c075158" providerId="ADAL" clId="{3FCC8BAA-E791-4555-9919-0272A5BD98F5}" dt="2021-12-01T13:38:24.379" v="10271" actId="478"/>
          <ac:spMkLst>
            <pc:docMk/>
            <pc:sldMk cId="2568390645" sldId="285"/>
            <ac:spMk id="8" creationId="{E2B214E8-7073-415C-8C06-422311A09E3D}"/>
          </ac:spMkLst>
        </pc:spChg>
        <pc:grpChg chg="add del mod">
          <ac:chgData name="Casanova, Julie (Growth Company)" userId="9912fa70-38ec-4322-9fe2-4a7c7c075158" providerId="ADAL" clId="{3FCC8BAA-E791-4555-9919-0272A5BD98F5}" dt="2021-12-01T13:38:22.545" v="10270" actId="478"/>
          <ac:grpSpMkLst>
            <pc:docMk/>
            <pc:sldMk cId="2568390645" sldId="285"/>
            <ac:grpSpMk id="6" creationId="{8F222466-B32F-4DEC-9A07-7F4D365F9248}"/>
          </ac:grpSpMkLst>
        </pc:grpChg>
        <pc:picChg chg="add mod">
          <ac:chgData name="Casanova, Julie (Growth Company)" userId="9912fa70-38ec-4322-9fe2-4a7c7c075158" providerId="ADAL" clId="{3FCC8BAA-E791-4555-9919-0272A5BD98F5}" dt="2021-12-01T13:34:50.318" v="10174"/>
          <ac:picMkLst>
            <pc:docMk/>
            <pc:sldMk cId="2568390645" sldId="285"/>
            <ac:picMk id="4" creationId="{04FE2EFF-8012-4F3A-AF48-2AF80451AE22}"/>
          </ac:picMkLst>
        </pc:picChg>
      </pc:sldChg>
      <pc:sldChg chg="addSp delSp modSp new mod modAnim">
        <pc:chgData name="Casanova, Julie (Growth Company)" userId="9912fa70-38ec-4322-9fe2-4a7c7c075158" providerId="ADAL" clId="{3FCC8BAA-E791-4555-9919-0272A5BD98F5}" dt="2021-12-01T13:58:06.497" v="11697" actId="1076"/>
        <pc:sldMkLst>
          <pc:docMk/>
          <pc:sldMk cId="3043118860" sldId="285"/>
        </pc:sldMkLst>
        <pc:spChg chg="del">
          <ac:chgData name="Casanova, Julie (Growth Company)" userId="9912fa70-38ec-4322-9fe2-4a7c7c075158" providerId="ADAL" clId="{3FCC8BAA-E791-4555-9919-0272A5BD98F5}" dt="2021-12-01T13:47:22.330" v="10397" actId="478"/>
          <ac:spMkLst>
            <pc:docMk/>
            <pc:sldMk cId="3043118860" sldId="285"/>
            <ac:spMk id="2" creationId="{CD474C23-0CC3-463F-A73B-A74A93CEC6B9}"/>
          </ac:spMkLst>
        </pc:spChg>
        <pc:spChg chg="del">
          <ac:chgData name="Casanova, Julie (Growth Company)" userId="9912fa70-38ec-4322-9fe2-4a7c7c075158" providerId="ADAL" clId="{3FCC8BAA-E791-4555-9919-0272A5BD98F5}" dt="2021-12-01T13:47:24.273" v="10398" actId="478"/>
          <ac:spMkLst>
            <pc:docMk/>
            <pc:sldMk cId="3043118860" sldId="285"/>
            <ac:spMk id="3" creationId="{8DCCE952-A894-40A0-8A92-E6949DDEC98A}"/>
          </ac:spMkLst>
        </pc:spChg>
        <pc:spChg chg="add mod">
          <ac:chgData name="Casanova, Julie (Growth Company)" userId="9912fa70-38ec-4322-9fe2-4a7c7c075158" providerId="ADAL" clId="{3FCC8BAA-E791-4555-9919-0272A5BD98F5}" dt="2021-12-01T13:57:23.917" v="11569" actId="1076"/>
          <ac:spMkLst>
            <pc:docMk/>
            <pc:sldMk cId="3043118860" sldId="285"/>
            <ac:spMk id="4" creationId="{9A8A19E8-85B6-4B43-9C13-1BE7EECD9381}"/>
          </ac:spMkLst>
        </pc:spChg>
        <pc:spChg chg="mod">
          <ac:chgData name="Casanova, Julie (Growth Company)" userId="9912fa70-38ec-4322-9fe2-4a7c7c075158" providerId="ADAL" clId="{3FCC8BAA-E791-4555-9919-0272A5BD98F5}" dt="2021-12-01T13:49:46.768" v="10503" actId="207"/>
          <ac:spMkLst>
            <pc:docMk/>
            <pc:sldMk cId="3043118860" sldId="285"/>
            <ac:spMk id="7" creationId="{74B68DA2-83A4-47D2-8DB6-0C92292EFE1E}"/>
          </ac:spMkLst>
        </pc:spChg>
        <pc:spChg chg="mod">
          <ac:chgData name="Casanova, Julie (Growth Company)" userId="9912fa70-38ec-4322-9fe2-4a7c7c075158" providerId="ADAL" clId="{3FCC8BAA-E791-4555-9919-0272A5BD98F5}" dt="2021-12-01T13:58:06.497" v="11697" actId="1076"/>
          <ac:spMkLst>
            <pc:docMk/>
            <pc:sldMk cId="3043118860" sldId="285"/>
            <ac:spMk id="8" creationId="{B02F1A6C-7D06-4D91-826B-8226A9245091}"/>
          </ac:spMkLst>
        </pc:spChg>
        <pc:spChg chg="mod">
          <ac:chgData name="Casanova, Julie (Growth Company)" userId="9912fa70-38ec-4322-9fe2-4a7c7c075158" providerId="ADAL" clId="{3FCC8BAA-E791-4555-9919-0272A5BD98F5}" dt="2021-12-01T13:57:16.877" v="11558"/>
          <ac:spMkLst>
            <pc:docMk/>
            <pc:sldMk cId="3043118860" sldId="285"/>
            <ac:spMk id="12" creationId="{223DD11D-043B-4F0C-86EA-6973A87E4AA9}"/>
          </ac:spMkLst>
        </pc:spChg>
        <pc:spChg chg="mod">
          <ac:chgData name="Casanova, Julie (Growth Company)" userId="9912fa70-38ec-4322-9fe2-4a7c7c075158" providerId="ADAL" clId="{3FCC8BAA-E791-4555-9919-0272A5BD98F5}" dt="2021-12-01T13:57:22.537" v="11568" actId="20577"/>
          <ac:spMkLst>
            <pc:docMk/>
            <pc:sldMk cId="3043118860" sldId="285"/>
            <ac:spMk id="13" creationId="{B449C194-4CE0-48AD-874D-422EC4410297}"/>
          </ac:spMkLst>
        </pc:spChg>
        <pc:grpChg chg="add mod">
          <ac:chgData name="Casanova, Julie (Growth Company)" userId="9912fa70-38ec-4322-9fe2-4a7c7c075158" providerId="ADAL" clId="{3FCC8BAA-E791-4555-9919-0272A5BD98F5}" dt="2021-12-01T13:52:45.932" v="10905" actId="14100"/>
          <ac:grpSpMkLst>
            <pc:docMk/>
            <pc:sldMk cId="3043118860" sldId="285"/>
            <ac:grpSpMk id="6" creationId="{3FB899E8-ED4D-4603-8FD5-1FD1F8D7B1E2}"/>
          </ac:grpSpMkLst>
        </pc:grpChg>
        <pc:grpChg chg="add mod">
          <ac:chgData name="Casanova, Julie (Growth Company)" userId="9912fa70-38ec-4322-9fe2-4a7c7c075158" providerId="ADAL" clId="{3FCC8BAA-E791-4555-9919-0272A5BD98F5}" dt="2021-12-01T13:57:16.877" v="11558"/>
          <ac:grpSpMkLst>
            <pc:docMk/>
            <pc:sldMk cId="3043118860" sldId="285"/>
            <ac:grpSpMk id="9" creationId="{78A6F320-4951-4E35-AEF4-C2C54A621DCD}"/>
          </ac:grpSpMkLst>
        </pc:grpChg>
        <pc:grpChg chg="mod">
          <ac:chgData name="Casanova, Julie (Growth Company)" userId="9912fa70-38ec-4322-9fe2-4a7c7c075158" providerId="ADAL" clId="{3FCC8BAA-E791-4555-9919-0272A5BD98F5}" dt="2021-12-01T13:57:16.877" v="11558"/>
          <ac:grpSpMkLst>
            <pc:docMk/>
            <pc:sldMk cId="3043118860" sldId="285"/>
            <ac:grpSpMk id="10" creationId="{63723A6D-1AFF-4E57-9E2B-DA88F397E7B3}"/>
          </ac:grpSpMkLst>
        </pc:grpChg>
        <pc:picChg chg="add mod ord">
          <ac:chgData name="Casanova, Julie (Growth Company)" userId="9912fa70-38ec-4322-9fe2-4a7c7c075158" providerId="ADAL" clId="{3FCC8BAA-E791-4555-9919-0272A5BD98F5}" dt="2021-12-01T13:54:45.049" v="11337" actId="1076"/>
          <ac:picMkLst>
            <pc:docMk/>
            <pc:sldMk cId="3043118860" sldId="285"/>
            <ac:picMk id="5" creationId="{4FCCD194-D994-44BF-A815-CDA7DCA4DDE4}"/>
          </ac:picMkLst>
        </pc:picChg>
        <pc:picChg chg="mod">
          <ac:chgData name="Casanova, Julie (Growth Company)" userId="9912fa70-38ec-4322-9fe2-4a7c7c075158" providerId="ADAL" clId="{3FCC8BAA-E791-4555-9919-0272A5BD98F5}" dt="2021-12-01T13:57:16.877" v="11558"/>
          <ac:picMkLst>
            <pc:docMk/>
            <pc:sldMk cId="3043118860" sldId="285"/>
            <ac:picMk id="11" creationId="{3D32BCB5-510F-4A89-A654-E84E083354D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B2B3E-BF88-4C0D-9BC0-964E3536C0D5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1DE78-E079-4CE9-AEFA-7434CB5C36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936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C0F28-2237-48C7-BC85-B436A07DCD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60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31A8-EF3D-4B13-88C3-3CA10CC1A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B994B-17FB-4753-9FDA-D5BB54ED0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6467E-2F4A-4114-8108-38C773E1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7861E-A1D2-4A74-9182-C90BDC0C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71C16-E423-4FD6-B55E-48418FD1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89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CCCD-7B77-4550-AA50-E94EFB9DB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6D532A-2C3F-4A13-BC18-CC5BF8834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72B6-2C89-4CAC-B57B-E14C39DA4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F3A0F-A987-4054-909E-A6BEDDA3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EEC8C-5E1C-4CA2-B621-405A19CA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2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3F82E-3357-47DA-A131-C590CB7B2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ECAF5-3777-4125-B098-96FEC969E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96AD2-E2BA-4DB9-A44C-E606DCB8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BA5F9-E682-43C6-844A-1B6D3E54B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934F-947A-42F1-BBFE-7CF16CFB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36CF-AA7F-4405-B318-CE0B3903D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D069B-914B-4213-9F0C-A3EFF6BC4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37D08-C60B-41BD-8A4F-D4F020B7E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8575B-7838-4433-8AD5-5482EBC41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B33D-A893-4F26-B670-24402B81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09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CEBA-440B-421B-9E9E-4D373850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8E6CE-F6DC-4811-B013-EED8386C7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E6A52-CA49-4A22-AEE4-1D04A830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0224-E1A8-47FF-B592-605E87D6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37CA0-571F-4E93-98CD-870FB257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72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85585-9F4D-4C2E-8693-C73526EA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D3816-9A84-4869-8C42-AED0AFFEA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840BB-A01F-41D6-8045-DB055868B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835D6-4244-4376-AF19-2C06E391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49751-5691-4A20-B4E9-BED5BFCC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3F5EA-A190-4956-9F7C-AE0C3F332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54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9600-9B3D-4798-9CB6-F411E7E7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F3974-72D2-4742-AB9C-946DB5B8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22D3A-B756-49FC-A349-CD5713592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9AD1B-A189-4722-84B9-B24A2A1D4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570D76-CD69-4E5D-9EAD-E32056F91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036EF-E2CB-4178-9556-9FA8607D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4E1D3-6AEB-4B4E-B574-032C6D38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3B787-EE46-48EB-8E99-4DD0214C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2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C1D1-9670-41CA-A014-DA412C12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B0318-66DC-4242-9B0B-AB81A044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01ADE-D722-4A19-ADC6-17800CDF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05208-BC8F-42B7-A32A-02ECDA04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6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F221C-4397-45D0-B2AA-B9366355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38622-B211-4792-86D1-193CDA1C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B1588-4DA8-4155-B2F2-7934741C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66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4C9E-B2D9-4688-ABF7-0A47DD4B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B1D0-1E57-43C3-B4F2-85485CC00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47F59-E28A-408F-B357-3EE3F6893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284E5-C400-49B9-A6D7-7A52886ED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4BB2E-6A88-4421-8446-14673E04C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C1085-F65F-4A87-8C55-0C3B5E37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40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ADB2-115E-4308-AD64-81FBF78A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161D5B-8909-4A64-84DD-DEBAEEBD7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B4C48-E2BA-412B-97D0-5BEA72865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1C0E4-3902-4491-B108-A8A67262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D4C21-3A9E-4B41-9FF8-89B722FFF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7696A-B8E8-4F2C-80F1-573AAE56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EE4BF-0929-423A-B67D-92E91CE59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5CFED-6713-45AF-B7F7-051F83E33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AA80D-6D6C-47AC-81B2-8B5B7657A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B600-0F58-4E3A-9BE1-DB9630CFC5E7}" type="datetimeFigureOut">
              <a:rPr lang="en-GB" smtClean="0"/>
              <a:t>01/12/2021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C65E-ED87-403D-AAB8-9D9DF64B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9CA97-0313-4275-AA52-AF88785BF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ED012-AB82-4B17-A3FB-6E50293D144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1269579689,&quot;Placement&quot;:&quot;Header&quot;}">
            <a:extLst>
              <a:ext uri="{FF2B5EF4-FFF2-40B4-BE49-F238E27FC236}">
                <a16:creationId xmlns:a16="http://schemas.microsoft.com/office/drawing/2014/main" id="{4EA4B247-227C-442A-9269-75A4EBED8153}"/>
              </a:ext>
            </a:extLst>
          </p:cNvPr>
          <p:cNvSpPr txBox="1"/>
          <p:nvPr userDrawn="1"/>
        </p:nvSpPr>
        <p:spPr>
          <a:xfrm>
            <a:off x="0" y="0"/>
            <a:ext cx="263631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Internal Personal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3630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10.svg"/><Relationship Id="rId10" Type="http://schemas.openxmlformats.org/officeDocument/2006/relationships/image" Target="../media/image44.png"/><Relationship Id="rId4" Type="http://schemas.openxmlformats.org/officeDocument/2006/relationships/image" Target="../media/image22.png"/><Relationship Id="rId9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hyperlink" Target="mailto:healthandwellbeing@thegrowthco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lie.casanova@growthco.uk" TargetMode="External"/><Relationship Id="rId5" Type="http://schemas.openxmlformats.org/officeDocument/2006/relationships/hyperlink" Target="https://ourworkingway.growthco.uk/people-and-engagement/health-and-wellbeing/international-day-of-people-with-disabilities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svg"/><Relationship Id="rId10" Type="http://schemas.openxmlformats.org/officeDocument/2006/relationships/image" Target="../media/image10.sv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120EC2-47FF-4164-892E-6598A65AA9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33044" y="1010088"/>
            <a:ext cx="6962089" cy="39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1200" dirty="0"/>
            </a:br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Awareness</a:t>
            </a:r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Lunch &amp; Learn 2</a:t>
            </a:r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the Communication Right</a:t>
            </a:r>
            <a:b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200" dirty="0"/>
            </a:br>
            <a:b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&amp; Wellbeing EDI Network, The Growth Company</a:t>
            </a:r>
            <a:b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2</a:t>
            </a:r>
            <a:r>
              <a:rPr lang="en-US" sz="1800" baseline="30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2021 – Julie Casanova</a:t>
            </a: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56234-5B03-4DBB-A072-5475DB32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87" r="23315" b="2"/>
          <a:stretch/>
        </p:blipFill>
        <p:spPr bwMode="auto">
          <a:xfrm>
            <a:off x="6096000" y="1021680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F65E3B79-A934-4733-AF9D-BD171C6B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9" y="271468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7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A18DF7A6-03CA-42AF-B532-F6C33D9F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9" y="385768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D3FA22-2BC8-4E3F-AA93-273C59A71BA0}"/>
              </a:ext>
            </a:extLst>
          </p:cNvPr>
          <p:cNvSpPr txBox="1"/>
          <p:nvPr/>
        </p:nvSpPr>
        <p:spPr>
          <a:xfrm>
            <a:off x="2422988" y="334756"/>
            <a:ext cx="80926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Adapting Communication</a:t>
            </a:r>
          </a:p>
          <a:p>
            <a:pPr algn="ctr"/>
            <a:r>
              <a:rPr lang="en-GB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F06D4C-7EF3-4A01-8817-67862E80062D}"/>
              </a:ext>
            </a:extLst>
          </p:cNvPr>
          <p:cNvGrpSpPr/>
          <p:nvPr/>
        </p:nvGrpSpPr>
        <p:grpSpPr>
          <a:xfrm>
            <a:off x="2422988" y="2018734"/>
            <a:ext cx="5426468" cy="4806091"/>
            <a:chOff x="2422988" y="2018734"/>
            <a:chExt cx="5228920" cy="4297155"/>
          </a:xfrm>
        </p:grpSpPr>
        <p:sp>
          <p:nvSpPr>
            <p:cNvPr id="2" name="Rectangle: Folded Corner 1">
              <a:extLst>
                <a:ext uri="{FF2B5EF4-FFF2-40B4-BE49-F238E27FC236}">
                  <a16:creationId xmlns:a16="http://schemas.microsoft.com/office/drawing/2014/main" id="{7723FE73-CFFD-4E9B-B327-312460EDDBB8}"/>
                </a:ext>
              </a:extLst>
            </p:cNvPr>
            <p:cNvSpPr/>
            <p:nvPr/>
          </p:nvSpPr>
          <p:spPr>
            <a:xfrm>
              <a:off x="2422988" y="2018734"/>
              <a:ext cx="5171326" cy="3626778"/>
            </a:xfrm>
            <a:prstGeom prst="foldedCorner">
              <a:avLst/>
            </a:prstGeom>
            <a:solidFill>
              <a:srgbClr val="DF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A6093C-814A-43EC-9C46-982AA1E1F516}"/>
                </a:ext>
              </a:extLst>
            </p:cNvPr>
            <p:cNvSpPr txBox="1"/>
            <p:nvPr/>
          </p:nvSpPr>
          <p:spPr>
            <a:xfrm>
              <a:off x="2566200" y="2229393"/>
              <a:ext cx="5085708" cy="4086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colleague Kasia is autistic. </a:t>
              </a:r>
            </a:p>
            <a:p>
              <a:endParaRPr lang="en-GB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7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 is easily distracted by noises and can feel very anxious in loud environments.</a:t>
              </a:r>
            </a:p>
            <a:p>
              <a:endParaRPr lang="en-GB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7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 does not make eye contact as she is highly attuned to sensory details and looking into a person’s eyes causes an overload of information. </a:t>
              </a:r>
            </a:p>
            <a:p>
              <a:endParaRPr lang="en-GB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7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 feels isolated at work but finds interaction with people very difficult.</a:t>
              </a:r>
            </a:p>
            <a:p>
              <a:endParaRPr lang="en-GB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7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 is passionate about science fiction movies.</a:t>
              </a:r>
            </a:p>
            <a:p>
              <a:endParaRPr lang="en-GB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554C6E-7013-4F27-8C40-0B2A3847E9F1}"/>
              </a:ext>
            </a:extLst>
          </p:cNvPr>
          <p:cNvGrpSpPr/>
          <p:nvPr/>
        </p:nvGrpSpPr>
        <p:grpSpPr>
          <a:xfrm>
            <a:off x="8239874" y="2974231"/>
            <a:ext cx="3300997" cy="3002709"/>
            <a:chOff x="8239874" y="1701880"/>
            <a:chExt cx="3300997" cy="30027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D1F051C-C12F-4104-901F-AE2F57BD7A8B}"/>
                </a:ext>
              </a:extLst>
            </p:cNvPr>
            <p:cNvGrpSpPr/>
            <p:nvPr/>
          </p:nvGrpSpPr>
          <p:grpSpPr>
            <a:xfrm>
              <a:off x="8239874" y="1701880"/>
              <a:ext cx="3300997" cy="2779204"/>
              <a:chOff x="8167955" y="2018734"/>
              <a:chExt cx="3300997" cy="2779204"/>
            </a:xfrm>
            <a:grpFill/>
          </p:grpSpPr>
          <p:sp>
            <p:nvSpPr>
              <p:cNvPr id="10" name="Thought Bubble: Cloud 9">
                <a:extLst>
                  <a:ext uri="{FF2B5EF4-FFF2-40B4-BE49-F238E27FC236}">
                    <a16:creationId xmlns:a16="http://schemas.microsoft.com/office/drawing/2014/main" id="{49C4A54A-7932-4F09-A22A-70B50E287457}"/>
                  </a:ext>
                </a:extLst>
              </p:cNvPr>
              <p:cNvSpPr/>
              <p:nvPr/>
            </p:nvSpPr>
            <p:spPr>
              <a:xfrm>
                <a:off x="8167955" y="2018734"/>
                <a:ext cx="3300997" cy="2779204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59F76D4-AD8B-4798-8043-882DFBBF5037}"/>
                  </a:ext>
                </a:extLst>
              </p:cNvPr>
              <p:cNvSpPr txBox="1"/>
              <p:nvPr/>
            </p:nvSpPr>
            <p:spPr>
              <a:xfrm>
                <a:off x="8421357" y="2454228"/>
                <a:ext cx="2897313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6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would you make interactions and communication easier for Kasia to feel included?</a:t>
                </a:r>
              </a:p>
              <a:p>
                <a:endParaRPr lang="en-GB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Graphic 10" descr="Head with gears with solid fill">
              <a:extLst>
                <a:ext uri="{FF2B5EF4-FFF2-40B4-BE49-F238E27FC236}">
                  <a16:creationId xmlns:a16="http://schemas.microsoft.com/office/drawing/2014/main" id="{758E91C4-63B9-4E3D-9C0B-EC3E0BF2B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33834" y="3512739"/>
              <a:ext cx="1191850" cy="1191850"/>
            </a:xfrm>
            <a:prstGeom prst="rect">
              <a:avLst/>
            </a:prstGeom>
          </p:spPr>
        </p:pic>
      </p:grpSp>
      <p:pic>
        <p:nvPicPr>
          <p:cNvPr id="18" name="Graphic 17" descr="Woman with solid fill">
            <a:extLst>
              <a:ext uri="{FF2B5EF4-FFF2-40B4-BE49-F238E27FC236}">
                <a16:creationId xmlns:a16="http://schemas.microsoft.com/office/drawing/2014/main" id="{6CDF10D1-EDA0-49AF-8378-74C03390ECE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610" y="2572578"/>
            <a:ext cx="3582507" cy="35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1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8A19E8-85B6-4B43-9C13-1BE7EECD9381}"/>
              </a:ext>
            </a:extLst>
          </p:cNvPr>
          <p:cNvSpPr txBox="1"/>
          <p:nvPr/>
        </p:nvSpPr>
        <p:spPr>
          <a:xfrm>
            <a:off x="2422988" y="283386"/>
            <a:ext cx="80926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Adapting Communication</a:t>
            </a:r>
          </a:p>
          <a:p>
            <a:pPr algn="ctr"/>
            <a:r>
              <a:rPr lang="en-GB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Study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899E8-ED4D-4603-8FD5-1FD1F8D7B1E2}"/>
              </a:ext>
            </a:extLst>
          </p:cNvPr>
          <p:cNvGrpSpPr/>
          <p:nvPr/>
        </p:nvGrpSpPr>
        <p:grpSpPr>
          <a:xfrm>
            <a:off x="2422988" y="2018734"/>
            <a:ext cx="5538673" cy="4709982"/>
            <a:chOff x="2422988" y="2018734"/>
            <a:chExt cx="5171326" cy="4151231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id="{74B68DA2-83A4-47D2-8DB6-0C92292EFE1E}"/>
                </a:ext>
              </a:extLst>
            </p:cNvPr>
            <p:cNvSpPr/>
            <p:nvPr/>
          </p:nvSpPr>
          <p:spPr>
            <a:xfrm>
              <a:off x="2422988" y="2018734"/>
              <a:ext cx="5171326" cy="3626778"/>
            </a:xfrm>
            <a:prstGeom prst="foldedCorner">
              <a:avLst/>
            </a:prstGeom>
            <a:solidFill>
              <a:srgbClr val="ADB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2F1A6C-7D06-4D91-826B-8226A9245091}"/>
                </a:ext>
              </a:extLst>
            </p:cNvPr>
            <p:cNvSpPr txBox="1"/>
            <p:nvPr/>
          </p:nvSpPr>
          <p:spPr>
            <a:xfrm>
              <a:off x="2508606" y="2114558"/>
              <a:ext cx="5085708" cy="4055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colleague Tom has ADHD and Tourette.</a:t>
              </a:r>
            </a:p>
            <a:p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 struggles to focus during conversations when he is anxious or distracted, and often forgets information such as people’s names.</a:t>
              </a:r>
            </a:p>
            <a:p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 has a very ebullient personality, and is cheerful most of the time. When he is really excited, he tends to shout or repeat sounds.</a:t>
              </a:r>
            </a:p>
            <a:p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meeting new people, he can be very quiet. He fidgets a lot, stammers, and clears his throat repeatedly.</a:t>
              </a:r>
            </a:p>
            <a:p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Despite being rather confident, Tom easily feels rejected and fears criticism.</a:t>
              </a:r>
            </a:p>
            <a:p>
              <a:endParaRPr lang="en-GB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5" name="Graphic 4" descr="Man with solid fill">
            <a:extLst>
              <a:ext uri="{FF2B5EF4-FFF2-40B4-BE49-F238E27FC236}">
                <a16:creationId xmlns:a16="http://schemas.microsoft.com/office/drawing/2014/main" id="{4FCCD194-D994-44BF-A815-CDA7DCA4DD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36832"/>
            <a:ext cx="3582508" cy="35825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8A6F320-4951-4E35-AEF4-C2C54A621DCD}"/>
              </a:ext>
            </a:extLst>
          </p:cNvPr>
          <p:cNvGrpSpPr/>
          <p:nvPr/>
        </p:nvGrpSpPr>
        <p:grpSpPr>
          <a:xfrm>
            <a:off x="8239874" y="2974231"/>
            <a:ext cx="3300997" cy="3002709"/>
            <a:chOff x="8239874" y="1701880"/>
            <a:chExt cx="3300997" cy="3002709"/>
          </a:xfrm>
          <a:solidFill>
            <a:schemeClr val="accent3">
              <a:lumMod val="20000"/>
              <a:lumOff val="80000"/>
            </a:schemeClr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723A6D-1AFF-4E57-9E2B-DA88F397E7B3}"/>
                </a:ext>
              </a:extLst>
            </p:cNvPr>
            <p:cNvGrpSpPr/>
            <p:nvPr/>
          </p:nvGrpSpPr>
          <p:grpSpPr>
            <a:xfrm>
              <a:off x="8239874" y="1701880"/>
              <a:ext cx="3300997" cy="2779204"/>
              <a:chOff x="8167955" y="2018734"/>
              <a:chExt cx="3300997" cy="2779204"/>
            </a:xfrm>
            <a:grpFill/>
          </p:grpSpPr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223DD11D-043B-4F0C-86EA-6973A87E4AA9}"/>
                  </a:ext>
                </a:extLst>
              </p:cNvPr>
              <p:cNvSpPr/>
              <p:nvPr/>
            </p:nvSpPr>
            <p:spPr>
              <a:xfrm>
                <a:off x="8167955" y="2018734"/>
                <a:ext cx="3300997" cy="2779204"/>
              </a:xfrm>
              <a:prstGeom prst="cloudCallo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49C194-4CE0-48AD-874D-422EC4410297}"/>
                  </a:ext>
                </a:extLst>
              </p:cNvPr>
              <p:cNvSpPr txBox="1"/>
              <p:nvPr/>
            </p:nvSpPr>
            <p:spPr>
              <a:xfrm>
                <a:off x="8421357" y="2454228"/>
                <a:ext cx="2897313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6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would you make interactions and communication easier for Tom to feel included?</a:t>
                </a:r>
              </a:p>
              <a:p>
                <a:endParaRPr lang="en-GB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Graphic 10" descr="Head with gears with solid fill">
              <a:extLst>
                <a:ext uri="{FF2B5EF4-FFF2-40B4-BE49-F238E27FC236}">
                  <a16:creationId xmlns:a16="http://schemas.microsoft.com/office/drawing/2014/main" id="{3D32BCB5-510F-4A89-A654-E84E08335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3834" y="3512739"/>
              <a:ext cx="1191850" cy="1191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1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5C1ED72-240C-4E88-A0E0-2EAF8CBBA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4" r="12230" b="-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27AFD52E-7808-4E4F-992F-C9D91020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56B6C2-BF6D-42ED-9516-66EA539CDB93}"/>
              </a:ext>
            </a:extLst>
          </p:cNvPr>
          <p:cNvSpPr txBox="1"/>
          <p:nvPr/>
        </p:nvSpPr>
        <p:spPr>
          <a:xfrm>
            <a:off x="2521449" y="2061330"/>
            <a:ext cx="714910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</a:t>
            </a:r>
          </a:p>
          <a:p>
            <a:pPr algn="ctr"/>
            <a:r>
              <a:rPr lang="en-GB" sz="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</a:p>
          <a:p>
            <a:pPr algn="ctr"/>
            <a:endParaRPr lang="en-GB" sz="3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Terminology</a:t>
            </a:r>
          </a:p>
          <a:p>
            <a:pPr algn="ctr"/>
            <a:endParaRPr lang="en-GB" sz="5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1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634829B8-B256-4973-AAF7-2B8B73FB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260453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005443-C21B-401F-9A26-2D18FF8CBD84}"/>
              </a:ext>
            </a:extLst>
          </p:cNvPr>
          <p:cNvGrpSpPr/>
          <p:nvPr/>
        </p:nvGrpSpPr>
        <p:grpSpPr>
          <a:xfrm>
            <a:off x="2625071" y="444087"/>
            <a:ext cx="7130217" cy="622707"/>
            <a:chOff x="1836857" y="148799"/>
            <a:chExt cx="4317494" cy="8591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83075F-5D29-44E8-AFBE-4E9D1CEAE215}"/>
                </a:ext>
              </a:extLst>
            </p:cNvPr>
            <p:cNvSpPr/>
            <p:nvPr/>
          </p:nvSpPr>
          <p:spPr>
            <a:xfrm>
              <a:off x="1836857" y="148799"/>
              <a:ext cx="4317494" cy="8591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43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725F48-CC86-4BDB-A8AC-873B2D7B773F}"/>
                </a:ext>
              </a:extLst>
            </p:cNvPr>
            <p:cNvSpPr txBox="1"/>
            <p:nvPr/>
          </p:nvSpPr>
          <p:spPr>
            <a:xfrm>
              <a:off x="2330036" y="255118"/>
              <a:ext cx="3331136" cy="66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4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IS “SENSORY OVERLOAD”?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A1C29E1-9AFE-48E0-AA6D-9293EF3E50BE}"/>
              </a:ext>
            </a:extLst>
          </p:cNvPr>
          <p:cNvSpPr txBox="1"/>
          <p:nvPr/>
        </p:nvSpPr>
        <p:spPr>
          <a:xfrm>
            <a:off x="708917" y="1387011"/>
            <a:ext cx="109625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Sensory overload is when your five senses take in </a:t>
            </a:r>
            <a:r>
              <a:rPr lang="en-GB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information than your brain can process</a:t>
            </a: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response, your brain may enter fight, flight or freeze mode to cope with this crisis.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615E10-DA5C-4E26-A41D-93649458CC63}"/>
              </a:ext>
            </a:extLst>
          </p:cNvPr>
          <p:cNvGrpSpPr/>
          <p:nvPr/>
        </p:nvGrpSpPr>
        <p:grpSpPr>
          <a:xfrm>
            <a:off x="441789" y="2362121"/>
            <a:ext cx="11609798" cy="2661941"/>
            <a:chOff x="787685" y="2362122"/>
            <a:chExt cx="11246151" cy="2377632"/>
          </a:xfrm>
        </p:grpSpPr>
        <p:pic>
          <p:nvPicPr>
            <p:cNvPr id="1026" name="Picture 2" descr="Sensory Overload: Symptoms, Causes, Related Conditions, and More">
              <a:extLst>
                <a:ext uri="{FF2B5EF4-FFF2-40B4-BE49-F238E27FC236}">
                  <a16:creationId xmlns:a16="http://schemas.microsoft.com/office/drawing/2014/main" id="{CE9143E1-7CF3-4A7F-AA0C-87441B53FC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685" y="2362122"/>
              <a:ext cx="3168735" cy="237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B97BAC-DC4D-4511-87E4-0591D57BCEE7}"/>
                </a:ext>
              </a:extLst>
            </p:cNvPr>
            <p:cNvSpPr txBox="1"/>
            <p:nvPr/>
          </p:nvSpPr>
          <p:spPr>
            <a:xfrm>
              <a:off x="4120951" y="2916655"/>
              <a:ext cx="7912885" cy="131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Many neurodiverse people have SPD: </a:t>
              </a:r>
              <a:r>
                <a:rPr lang="en-GB" sz="15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Sensory Processing Disorder</a:t>
              </a:r>
              <a:r>
                <a:rPr lang="en-GB" sz="15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They display higher levels of physical sensitivities and emotional reactivity. </a:t>
              </a:r>
            </a:p>
            <a:p>
              <a:endPara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GB" sz="15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Something too loud, too bright, too sticky, too boring, too stressful may be highly distressing for someone with autism or ADHD. It might trigger panic attacks and emotional meltdowns.</a:t>
              </a:r>
            </a:p>
            <a:p>
              <a:endPara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6E306-1F62-4A28-A949-163A80890B55}"/>
              </a:ext>
            </a:extLst>
          </p:cNvPr>
          <p:cNvGrpSpPr/>
          <p:nvPr/>
        </p:nvGrpSpPr>
        <p:grpSpPr>
          <a:xfrm>
            <a:off x="2077387" y="4598744"/>
            <a:ext cx="9129570" cy="2259256"/>
            <a:chOff x="2040289" y="4413593"/>
            <a:chExt cx="9129570" cy="225925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C35976-D8E7-4315-AC8D-F7315A2D5F0A}"/>
                </a:ext>
              </a:extLst>
            </p:cNvPr>
            <p:cNvSpPr txBox="1"/>
            <p:nvPr/>
          </p:nvSpPr>
          <p:spPr>
            <a:xfrm>
              <a:off x="2040289" y="5380187"/>
              <a:ext cx="383226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Try to be open-minded when it comes to Reasonable Adjustments for people experiencing SPD:</a:t>
              </a:r>
            </a:p>
            <a:p>
              <a:endPara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3825CA-71B6-49C3-BEDA-263AFAFF7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4413593"/>
              <a:ext cx="5073859" cy="2000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58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634829B8-B256-4973-AAF7-2B8B73FB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005443-C21B-401F-9A26-2D18FF8CBD84}"/>
              </a:ext>
            </a:extLst>
          </p:cNvPr>
          <p:cNvGrpSpPr/>
          <p:nvPr/>
        </p:nvGrpSpPr>
        <p:grpSpPr>
          <a:xfrm>
            <a:off x="3168288" y="362396"/>
            <a:ext cx="5997929" cy="622707"/>
            <a:chOff x="1836857" y="148799"/>
            <a:chExt cx="4317494" cy="8591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83075F-5D29-44E8-AFBE-4E9D1CEAE215}"/>
                </a:ext>
              </a:extLst>
            </p:cNvPr>
            <p:cNvSpPr/>
            <p:nvPr/>
          </p:nvSpPr>
          <p:spPr>
            <a:xfrm>
              <a:off x="1836857" y="148799"/>
              <a:ext cx="4317494" cy="8591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43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725F48-CC86-4BDB-A8AC-873B2D7B773F}"/>
                </a:ext>
              </a:extLst>
            </p:cNvPr>
            <p:cNvSpPr txBox="1"/>
            <p:nvPr/>
          </p:nvSpPr>
          <p:spPr>
            <a:xfrm>
              <a:off x="2330036" y="255118"/>
              <a:ext cx="3331136" cy="66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4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IS “STIMMING”?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717CE8D-B20E-4A67-B388-D462C2554FBF}"/>
              </a:ext>
            </a:extLst>
          </p:cNvPr>
          <p:cNvSpPr/>
          <p:nvPr/>
        </p:nvSpPr>
        <p:spPr>
          <a:xfrm>
            <a:off x="565305" y="1440335"/>
            <a:ext cx="10951366" cy="421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Stimming is a word used to refer to </a:t>
            </a:r>
            <a:r>
              <a:rPr lang="en-GB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self-stimulating behaviours</a:t>
            </a: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While this behaviour is generally associated with autism, many neurodiverse people display stimming behaviour (e.g. ADHD). There are many types of stimming:</a:t>
            </a: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7F3124-0FE5-4006-8880-1106ACD8A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26" y="2085038"/>
            <a:ext cx="2172078" cy="1935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F8E87-1ABE-4794-8A3B-848069905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971" y="2134304"/>
            <a:ext cx="2172078" cy="1823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5F1FFB-49E3-4BBE-9BAE-E03EC9946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523" y="2289912"/>
            <a:ext cx="2355888" cy="15259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8DF894-527E-4A4C-9110-F9D7471CA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29" y="4408143"/>
            <a:ext cx="2687682" cy="16266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84675C-654F-42DE-9514-CB006247A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836" y="4194375"/>
            <a:ext cx="2380952" cy="21387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A81DF1-5817-4FF0-AA6E-DCD7E95F256F}"/>
              </a:ext>
            </a:extLst>
          </p:cNvPr>
          <p:cNvSpPr txBox="1"/>
          <p:nvPr/>
        </p:nvSpPr>
        <p:spPr>
          <a:xfrm>
            <a:off x="7589411" y="2834502"/>
            <a:ext cx="4328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Biting your nails, twirling your hair, drumming your fingers, cracking your knuckles, tapping your pencil are instances of stimming</a:t>
            </a:r>
            <a:r>
              <a:rPr lang="en-GB" sz="15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Everyone </a:t>
            </a: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engages in self-stimulating behaviours.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C15E10-A862-43EF-937A-34F6AC12A832}"/>
              </a:ext>
            </a:extLst>
          </p:cNvPr>
          <p:cNvSpPr txBox="1"/>
          <p:nvPr/>
        </p:nvSpPr>
        <p:spPr>
          <a:xfrm>
            <a:off x="6167252" y="4352024"/>
            <a:ext cx="5716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Neurodiverse people might display uncommon forms of stimming. It might be more obvious and go on for long periods. It might be perceived as more disruptive to others. Examples:</a:t>
            </a:r>
          </a:p>
          <a:p>
            <a:pPr algn="just"/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Flapping of hands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Rocking back and forth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Bouncing or jumping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Repeating words or phrases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Picking scabs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Pacing or walking on tiptoes</a:t>
            </a:r>
          </a:p>
          <a:p>
            <a:pPr algn="just"/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ndfulness Icons - Download Free Vector Icons | Noun Project">
            <a:extLst>
              <a:ext uri="{FF2B5EF4-FFF2-40B4-BE49-F238E27FC236}">
                <a16:creationId xmlns:a16="http://schemas.microsoft.com/office/drawing/2014/main" id="{5D647F46-CDA0-4A22-B653-4261DAA2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95" y="2735840"/>
            <a:ext cx="3879254" cy="387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634829B8-B256-4973-AAF7-2B8B73FB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005443-C21B-401F-9A26-2D18FF8CBD84}"/>
              </a:ext>
            </a:extLst>
          </p:cNvPr>
          <p:cNvGrpSpPr/>
          <p:nvPr/>
        </p:nvGrpSpPr>
        <p:grpSpPr>
          <a:xfrm>
            <a:off x="3992886" y="481229"/>
            <a:ext cx="5123237" cy="622707"/>
            <a:chOff x="1836857" y="148799"/>
            <a:chExt cx="4317494" cy="85915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83075F-5D29-44E8-AFBE-4E9D1CEAE215}"/>
                </a:ext>
              </a:extLst>
            </p:cNvPr>
            <p:cNvSpPr/>
            <p:nvPr/>
          </p:nvSpPr>
          <p:spPr>
            <a:xfrm>
              <a:off x="1836857" y="148799"/>
              <a:ext cx="4317494" cy="859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43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725F48-CC86-4BDB-A8AC-873B2D7B773F}"/>
                </a:ext>
              </a:extLst>
            </p:cNvPr>
            <p:cNvSpPr txBox="1"/>
            <p:nvPr/>
          </p:nvSpPr>
          <p:spPr>
            <a:xfrm>
              <a:off x="2237736" y="245031"/>
              <a:ext cx="3331136" cy="6666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4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IS “STIMMING”?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717CE8D-B20E-4A67-B388-D462C2554FBF}"/>
              </a:ext>
            </a:extLst>
          </p:cNvPr>
          <p:cNvSpPr/>
          <p:nvPr/>
        </p:nvSpPr>
        <p:spPr>
          <a:xfrm>
            <a:off x="565305" y="1513451"/>
            <a:ext cx="10951366" cy="4450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Reasons for stimming differ. Neurodiverse people may stim to:</a:t>
            </a: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88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BC1D7D-7893-4770-AF3C-3CA63B875DBD}"/>
              </a:ext>
            </a:extLst>
          </p:cNvPr>
          <p:cNvGrpSpPr/>
          <p:nvPr/>
        </p:nvGrpSpPr>
        <p:grpSpPr>
          <a:xfrm>
            <a:off x="1470185" y="2388196"/>
            <a:ext cx="2116476" cy="1344163"/>
            <a:chOff x="1313660" y="1934110"/>
            <a:chExt cx="2116476" cy="1344163"/>
          </a:xfrm>
        </p:grpSpPr>
        <p:pic>
          <p:nvPicPr>
            <p:cNvPr id="6" name="Graphic 5" descr="Head with gears with solid fill">
              <a:extLst>
                <a:ext uri="{FF2B5EF4-FFF2-40B4-BE49-F238E27FC236}">
                  <a16:creationId xmlns:a16="http://schemas.microsoft.com/office/drawing/2014/main" id="{361053F1-21E8-4B56-94DE-EF35241A2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7498" y="193411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1D002-BBF0-4996-B1CD-BC47D8D71C15}"/>
                </a:ext>
              </a:extLst>
            </p:cNvPr>
            <p:cNvSpPr txBox="1"/>
            <p:nvPr/>
          </p:nvSpPr>
          <p:spPr>
            <a:xfrm>
              <a:off x="1313660" y="2955108"/>
              <a:ext cx="21164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Better focus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AF849D-65EE-4AA6-9C91-AC117C6E6FD5}"/>
              </a:ext>
            </a:extLst>
          </p:cNvPr>
          <p:cNvGrpSpPr/>
          <p:nvPr/>
        </p:nvGrpSpPr>
        <p:grpSpPr>
          <a:xfrm>
            <a:off x="3923439" y="2316238"/>
            <a:ext cx="2116476" cy="1497616"/>
            <a:chOff x="3571109" y="2167847"/>
            <a:chExt cx="2116476" cy="1497616"/>
          </a:xfrm>
        </p:grpSpPr>
        <p:pic>
          <p:nvPicPr>
            <p:cNvPr id="15" name="Graphic 14" descr="Juggler with solid fill">
              <a:extLst>
                <a:ext uri="{FF2B5EF4-FFF2-40B4-BE49-F238E27FC236}">
                  <a16:creationId xmlns:a16="http://schemas.microsoft.com/office/drawing/2014/main" id="{3F831157-2FC0-4FC9-BF95-E144F097A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40556" y="2167847"/>
              <a:ext cx="1075870" cy="107587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6ADB43-8865-45CE-B934-AD125FC62DFD}"/>
                </a:ext>
              </a:extLst>
            </p:cNvPr>
            <p:cNvSpPr txBox="1"/>
            <p:nvPr/>
          </p:nvSpPr>
          <p:spPr>
            <a:xfrm>
              <a:off x="3571109" y="3342298"/>
              <a:ext cx="21164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Feel less bored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6971ED-89CC-446F-815E-A0FEB038CF95}"/>
              </a:ext>
            </a:extLst>
          </p:cNvPr>
          <p:cNvGrpSpPr/>
          <p:nvPr/>
        </p:nvGrpSpPr>
        <p:grpSpPr>
          <a:xfrm>
            <a:off x="804884" y="4363241"/>
            <a:ext cx="2116476" cy="1237565"/>
            <a:chOff x="856460" y="4077144"/>
            <a:chExt cx="2116476" cy="1237565"/>
          </a:xfrm>
        </p:grpSpPr>
        <p:pic>
          <p:nvPicPr>
            <p:cNvPr id="24" name="Graphic 23" descr="Full battery with solid fill">
              <a:extLst>
                <a:ext uri="{FF2B5EF4-FFF2-40B4-BE49-F238E27FC236}">
                  <a16:creationId xmlns:a16="http://schemas.microsoft.com/office/drawing/2014/main" id="{DB73F18F-7FDB-4E37-800B-44A73950D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8608" y="4077144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51349B-0105-4EB8-A53B-B3FA26A8C901}"/>
                </a:ext>
              </a:extLst>
            </p:cNvPr>
            <p:cNvSpPr txBox="1"/>
            <p:nvPr/>
          </p:nvSpPr>
          <p:spPr>
            <a:xfrm>
              <a:off x="856460" y="4991544"/>
              <a:ext cx="211647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Release energy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56A5C81-34B5-4967-8A10-6C9863EF3359}"/>
              </a:ext>
            </a:extLst>
          </p:cNvPr>
          <p:cNvGrpSpPr/>
          <p:nvPr/>
        </p:nvGrpSpPr>
        <p:grpSpPr>
          <a:xfrm>
            <a:off x="2965194" y="4550922"/>
            <a:ext cx="2514262" cy="1237565"/>
            <a:chOff x="2921360" y="4376027"/>
            <a:chExt cx="2514262" cy="1237565"/>
          </a:xfrm>
        </p:grpSpPr>
        <p:pic>
          <p:nvPicPr>
            <p:cNvPr id="28" name="Graphic 27" descr="Heart with solid fill">
              <a:extLst>
                <a:ext uri="{FF2B5EF4-FFF2-40B4-BE49-F238E27FC236}">
                  <a16:creationId xmlns:a16="http://schemas.microsoft.com/office/drawing/2014/main" id="{50C7A12B-D0C6-4900-B070-0B1EBDC45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14947" y="4376027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7CDECB-27AD-481F-BC0D-6CA9A77CDB41}"/>
                </a:ext>
              </a:extLst>
            </p:cNvPr>
            <p:cNvSpPr txBox="1"/>
            <p:nvPr/>
          </p:nvSpPr>
          <p:spPr>
            <a:xfrm>
              <a:off x="2921360" y="5290427"/>
              <a:ext cx="251426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Cope with emotions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1677DA0-5882-42E4-AB38-31A0647451B8}"/>
              </a:ext>
            </a:extLst>
          </p:cNvPr>
          <p:cNvSpPr txBox="1"/>
          <p:nvPr/>
        </p:nvSpPr>
        <p:spPr>
          <a:xfrm>
            <a:off x="6533219" y="2735840"/>
            <a:ext cx="4983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many, stimming is a way of counteracting an overwhelming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sensory environment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alleviating high levels of internal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words, this type of behaviour may be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self-soothing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interfering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stimming behaviour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unless it is harmful </a:t>
            </a:r>
            <a:r>
              <a: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individual (e.g. head banging).</a:t>
            </a:r>
          </a:p>
        </p:txBody>
      </p:sp>
    </p:spTree>
    <p:extLst>
      <p:ext uri="{BB962C8B-B14F-4D97-AF65-F5344CB8AC3E}">
        <p14:creationId xmlns:p14="http://schemas.microsoft.com/office/powerpoint/2010/main" val="35177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634829B8-B256-4973-AAF7-2B8B73FB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9" y="311824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5005443-C21B-401F-9A26-2D18FF8CBD84}"/>
              </a:ext>
            </a:extLst>
          </p:cNvPr>
          <p:cNvGrpSpPr/>
          <p:nvPr/>
        </p:nvGrpSpPr>
        <p:grpSpPr>
          <a:xfrm>
            <a:off x="3768202" y="456742"/>
            <a:ext cx="5276017" cy="622707"/>
            <a:chOff x="1836857" y="148799"/>
            <a:chExt cx="4317494" cy="85915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83075F-5D29-44E8-AFBE-4E9D1CEAE215}"/>
                </a:ext>
              </a:extLst>
            </p:cNvPr>
            <p:cNvSpPr/>
            <p:nvPr/>
          </p:nvSpPr>
          <p:spPr>
            <a:xfrm>
              <a:off x="1836857" y="148799"/>
              <a:ext cx="4317494" cy="8591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43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725F48-CC86-4BDB-A8AC-873B2D7B773F}"/>
                </a:ext>
              </a:extLst>
            </p:cNvPr>
            <p:cNvSpPr txBox="1"/>
            <p:nvPr/>
          </p:nvSpPr>
          <p:spPr>
            <a:xfrm>
              <a:off x="2237736" y="245031"/>
              <a:ext cx="3331136" cy="6666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4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IS “MASKING”?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F28FA59-13AE-4642-809A-B3A791E55F0B}"/>
              </a:ext>
            </a:extLst>
          </p:cNvPr>
          <p:cNvSpPr txBox="1"/>
          <p:nvPr/>
        </p:nvSpPr>
        <p:spPr>
          <a:xfrm>
            <a:off x="804313" y="1622529"/>
            <a:ext cx="1097821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many neurodivergent people, masking is a survival tool for 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engaging in neurotypical societies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organizations. </a:t>
            </a:r>
          </a:p>
          <a:p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Masking is the artificial performance of social behaviours deemed more “</a:t>
            </a:r>
            <a:r>
              <a:rPr lang="en-GB" sz="1500" b="1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socially acceptable</a:t>
            </a:r>
            <a:r>
              <a:rPr lang="en-GB" sz="15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 The need </a:t>
            </a: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masking is symptomatic of a society that is not inclusive of differences. </a:t>
            </a:r>
            <a:endParaRPr lang="en-GB" sz="1500" b="0" i="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00" b="0" i="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Concretely, masking means people make </a:t>
            </a:r>
            <a:r>
              <a:rPr lang="en-GB" sz="15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 efforts </a:t>
            </a: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compensate and adapt. </a:t>
            </a:r>
            <a:endParaRPr lang="en-GB" sz="1500" b="0" i="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masking to adapt include:</a:t>
            </a:r>
          </a:p>
          <a:p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Copying a person’s body language or forcing eye contact to hide social difficulties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Hiding or talking less about your special interests that could be perceived negatively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Forcing yourself through uncomfortable sensory discomfort to hide sensitivity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Setting a lot of reminders to hide forgetfulness and attention issues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Masking and compensating can be exhausting. Some people are never diagnosed because they hide their struggle so well.</a:t>
            </a:r>
          </a:p>
          <a:p>
            <a:pPr fontAlgn="base"/>
            <a:endParaRPr lang="en-GB" sz="1500" b="0" i="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r>
              <a:rPr lang="en-GB" sz="15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ma</a:t>
            </a:r>
            <a:r>
              <a:rPr lang="en-GB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lead to depression and a sense of identity loss. </a:t>
            </a:r>
            <a:endParaRPr lang="en-GB" sz="1500" b="0" i="0" dirty="0">
              <a:solidFill>
                <a:schemeClr val="tx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/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Graphic 11" descr="Drama with solid fill">
            <a:extLst>
              <a:ext uri="{FF2B5EF4-FFF2-40B4-BE49-F238E27FC236}">
                <a16:creationId xmlns:a16="http://schemas.microsoft.com/office/drawing/2014/main" id="{319D9022-0BD6-4AFF-B7C1-EC8F66EB0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1300" y="2156766"/>
            <a:ext cx="4174744" cy="41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56234-5B03-4DBB-A072-5475DB32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10398" b="-1"/>
          <a:stretch/>
        </p:blipFill>
        <p:spPr bwMode="auto">
          <a:xfrm>
            <a:off x="2522358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63533E4-DA64-42B5-BC25-4AC5D96737D9}"/>
              </a:ext>
            </a:extLst>
          </p:cNvPr>
          <p:cNvSpPr txBox="1">
            <a:spLocks/>
          </p:cNvSpPr>
          <p:nvPr/>
        </p:nvSpPr>
        <p:spPr>
          <a:xfrm>
            <a:off x="221947" y="1395218"/>
            <a:ext cx="5711019" cy="565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 Outline</a:t>
            </a:r>
          </a:p>
          <a:p>
            <a:pPr marL="114300">
              <a:lnSpc>
                <a:spcPct val="100000"/>
              </a:lnSpc>
              <a:spcAft>
                <a:spcPts val="600"/>
              </a:spcAft>
            </a:pPr>
            <a:endParaRPr lang="en-US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Presentation </a:t>
            </a: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(recorded)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Principles of neuro-inclusive communication</a:t>
            </a: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Julie Casanova, Safeguarding Lead &amp; EDI Member</a:t>
            </a: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en-US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speakers </a:t>
            </a: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(recorded)</a:t>
            </a: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Working with neurodiverse people in aspirational contexts</a:t>
            </a:r>
          </a:p>
          <a:p>
            <a:pPr>
              <a:lnSpc>
                <a:spcPct val="100000"/>
              </a:lnSpc>
            </a:pPr>
            <a:r>
              <a:rPr lang="en-GB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Emma Bennett, Employment Coach and DSO </a:t>
            </a:r>
          </a:p>
          <a:p>
            <a:pPr>
              <a:lnSpc>
                <a:spcPct val="100000"/>
              </a:lnSpc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Creative communications, neurodiversity and the arts </a:t>
            </a:r>
          </a:p>
          <a:p>
            <a:pPr>
              <a:lnSpc>
                <a:spcPct val="100000"/>
              </a:lnSpc>
            </a:pPr>
            <a:r>
              <a:rPr lang="en-GB" sz="16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Emma Loughran, schoolteacher </a:t>
            </a: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>
              <a:lnSpc>
                <a:spcPct val="100000"/>
              </a:lnSpc>
            </a:pPr>
            <a:endParaRPr lang="en-GB" sz="1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(not recorded)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i="1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i="1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i="1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i="1" dirty="0">
              <a:latin typeface="+mn-lt"/>
              <a:ea typeface="+mn-ea"/>
              <a:cs typeface="+mn-cs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i="1" dirty="0"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Logo">
            <a:extLst>
              <a:ext uri="{FF2B5EF4-FFF2-40B4-BE49-F238E27FC236}">
                <a16:creationId xmlns:a16="http://schemas.microsoft.com/office/drawing/2014/main" id="{F65E3B79-A934-4733-AF9D-BD171C6B0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190209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Why your TA strategy should include neurodiversity | Hiring Success">
            <a:extLst>
              <a:ext uri="{FF2B5EF4-FFF2-40B4-BE49-F238E27FC236}">
                <a16:creationId xmlns:a16="http://schemas.microsoft.com/office/drawing/2014/main" id="{1DBBF147-CF0F-4C21-91F6-BFEA2B88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84" y="1392865"/>
            <a:ext cx="9249376" cy="5094383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E8768E3-81E1-4D8E-B8F8-6A479AEA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190209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9A0A8-2231-4916-82A8-FDA607317F32}"/>
              </a:ext>
            </a:extLst>
          </p:cNvPr>
          <p:cNvSpPr txBox="1"/>
          <p:nvPr/>
        </p:nvSpPr>
        <p:spPr>
          <a:xfrm>
            <a:off x="5448350" y="1797152"/>
            <a:ext cx="4178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week</a:t>
            </a:r>
          </a:p>
          <a:p>
            <a:endParaRPr lang="en-GB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61C6255-4AAE-40B5-AB67-046AD7DE8A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2173" y="143488"/>
            <a:ext cx="6962089" cy="39455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1200" dirty="0"/>
            </a:b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 of Events</a:t>
            </a:r>
            <a:endParaRPr 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1A810DB-6F68-49CA-A691-0682B8577BAA}"/>
              </a:ext>
            </a:extLst>
          </p:cNvPr>
          <p:cNvGrpSpPr/>
          <p:nvPr/>
        </p:nvGrpSpPr>
        <p:grpSpPr>
          <a:xfrm>
            <a:off x="3049515" y="4151197"/>
            <a:ext cx="7754112" cy="1337408"/>
            <a:chOff x="3049515" y="4151197"/>
            <a:chExt cx="7754112" cy="13374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2BEA75-3FCC-489F-8212-F6032033C40E}"/>
                </a:ext>
              </a:extLst>
            </p:cNvPr>
            <p:cNvSpPr txBox="1"/>
            <p:nvPr/>
          </p:nvSpPr>
          <p:spPr>
            <a:xfrm>
              <a:off x="5324109" y="4151197"/>
              <a:ext cx="417880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Next month</a:t>
              </a:r>
            </a:p>
            <a:p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F6C147-E4CB-4B11-9BBC-BECD40664B0A}"/>
                </a:ext>
              </a:extLst>
            </p:cNvPr>
            <p:cNvSpPr txBox="1"/>
            <p:nvPr/>
          </p:nvSpPr>
          <p:spPr>
            <a:xfrm>
              <a:off x="3049515" y="4857663"/>
              <a:ext cx="775411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Lunch &amp; Learn 3: Neurodiversity in the Workplace (January 13</a:t>
              </a:r>
              <a:r>
                <a:rPr lang="en-US" sz="1600" baseline="300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</a:t>
              </a:r>
              <a:r>
                <a:rPr lang="en-US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1pm)</a:t>
              </a:r>
            </a:p>
            <a:p>
              <a:endParaRPr lang="en-GB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B0DDB3-9247-474B-BB02-9B9B94143C51}"/>
              </a:ext>
            </a:extLst>
          </p:cNvPr>
          <p:cNvSpPr txBox="1"/>
          <p:nvPr/>
        </p:nvSpPr>
        <p:spPr>
          <a:xfrm>
            <a:off x="2970628" y="2479401"/>
            <a:ext cx="6985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Sharing of resources, anonymous testimonies, neurodiverse celebrity role models on our GC 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landing page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your contributions to</a:t>
            </a:r>
            <a:r>
              <a:rPr lang="en-GB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GB" sz="16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julie.casanova@growthco.uk</a:t>
            </a:r>
            <a:r>
              <a:rPr lang="en-GB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or </a:t>
            </a:r>
            <a:r>
              <a:rPr lang="en-GB" sz="1600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healthandwellbeing@thegrowthco.uk</a:t>
            </a:r>
            <a:r>
              <a:rPr lang="en-GB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   </a:t>
            </a:r>
            <a:endParaRPr lang="en-GB" sz="16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88EB8-A994-4C61-8994-809980A6CD9D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8000"/>
          </a:blip>
          <a:stretch>
            <a:fillRect/>
          </a:stretch>
        </p:blipFill>
        <p:spPr>
          <a:xfrm>
            <a:off x="214732" y="1092160"/>
            <a:ext cx="4614882" cy="924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6CB3F1-5440-4D27-9447-9888A67978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6571" y="5579033"/>
            <a:ext cx="5152692" cy="1190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0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640C86-0AF7-4BF8-A38A-3D7F3ABBC0FD}"/>
              </a:ext>
            </a:extLst>
          </p:cNvPr>
          <p:cNvGrpSpPr/>
          <p:nvPr/>
        </p:nvGrpSpPr>
        <p:grpSpPr>
          <a:xfrm>
            <a:off x="2012559" y="2152459"/>
            <a:ext cx="1743893" cy="1754738"/>
            <a:chOff x="679095" y="1327509"/>
            <a:chExt cx="1743893" cy="175473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95E7AB-CCC7-4C25-BD32-E71F9F011394}"/>
                </a:ext>
              </a:extLst>
            </p:cNvPr>
            <p:cNvSpPr/>
            <p:nvPr/>
          </p:nvSpPr>
          <p:spPr>
            <a:xfrm>
              <a:off x="698643" y="1376737"/>
              <a:ext cx="1724345" cy="17055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7AE169-C6A1-42B5-9CC7-CFD0E4213C73}"/>
                </a:ext>
              </a:extLst>
            </p:cNvPr>
            <p:cNvSpPr txBox="1"/>
            <p:nvPr/>
          </p:nvSpPr>
          <p:spPr>
            <a:xfrm>
              <a:off x="1016427" y="2044826"/>
              <a:ext cx="108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AUTISM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746B4E-0290-414C-BB6D-2A44C78B5134}"/>
                </a:ext>
              </a:extLst>
            </p:cNvPr>
            <p:cNvSpPr/>
            <p:nvPr/>
          </p:nvSpPr>
          <p:spPr>
            <a:xfrm>
              <a:off x="679095" y="1327509"/>
              <a:ext cx="1724345" cy="170551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2C00B7-6494-48AB-B4F2-EC13D493F3CB}"/>
                </a:ext>
              </a:extLst>
            </p:cNvPr>
            <p:cNvSpPr txBox="1"/>
            <p:nvPr/>
          </p:nvSpPr>
          <p:spPr>
            <a:xfrm>
              <a:off x="1013243" y="1906326"/>
              <a:ext cx="1088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Autism</a:t>
              </a: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(ASD)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7CD9CA-9EA9-4136-BCB1-A69811D38CC6}"/>
              </a:ext>
            </a:extLst>
          </p:cNvPr>
          <p:cNvGrpSpPr/>
          <p:nvPr/>
        </p:nvGrpSpPr>
        <p:grpSpPr>
          <a:xfrm>
            <a:off x="6273014" y="3878303"/>
            <a:ext cx="1760044" cy="1705510"/>
            <a:chOff x="1721181" y="3214099"/>
            <a:chExt cx="1760044" cy="17055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18F66B-EB6C-438B-B2D4-0B54C92F09F3}"/>
                </a:ext>
              </a:extLst>
            </p:cNvPr>
            <p:cNvSpPr/>
            <p:nvPr/>
          </p:nvSpPr>
          <p:spPr>
            <a:xfrm>
              <a:off x="1756880" y="3214099"/>
              <a:ext cx="1724345" cy="170551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AA52F8-7DBB-4FA4-83DC-95C95681F3A4}"/>
                </a:ext>
              </a:extLst>
            </p:cNvPr>
            <p:cNvSpPr txBox="1"/>
            <p:nvPr/>
          </p:nvSpPr>
          <p:spPr>
            <a:xfrm>
              <a:off x="1721181" y="3743688"/>
              <a:ext cx="1724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Tourette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Syndrome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D91213-1E54-4FB2-8216-B1BAC3348993}"/>
              </a:ext>
            </a:extLst>
          </p:cNvPr>
          <p:cNvGrpSpPr/>
          <p:nvPr/>
        </p:nvGrpSpPr>
        <p:grpSpPr>
          <a:xfrm>
            <a:off x="4328205" y="2696787"/>
            <a:ext cx="1724345" cy="1705510"/>
            <a:chOff x="8869946" y="2371884"/>
            <a:chExt cx="1724345" cy="17055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3A69A0-76C1-467B-927D-F3E369C3C565}"/>
                </a:ext>
              </a:extLst>
            </p:cNvPr>
            <p:cNvSpPr/>
            <p:nvPr/>
          </p:nvSpPr>
          <p:spPr>
            <a:xfrm>
              <a:off x="8869946" y="2371884"/>
              <a:ext cx="1724345" cy="1705510"/>
            </a:xfrm>
            <a:prstGeom prst="ellipse">
              <a:avLst/>
            </a:prstGeom>
            <a:solidFill>
              <a:srgbClr val="C1D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9737D1-A388-40CC-A6DA-94A5926B0A1D}"/>
                </a:ext>
              </a:extLst>
            </p:cNvPr>
            <p:cNvSpPr txBox="1"/>
            <p:nvPr/>
          </p:nvSpPr>
          <p:spPr>
            <a:xfrm>
              <a:off x="9187730" y="3029167"/>
              <a:ext cx="108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ADHD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FF0FC2-D7CA-4F63-8F7B-1ED9969A9155}"/>
              </a:ext>
            </a:extLst>
          </p:cNvPr>
          <p:cNvGrpSpPr/>
          <p:nvPr/>
        </p:nvGrpSpPr>
        <p:grpSpPr>
          <a:xfrm>
            <a:off x="7397552" y="2172412"/>
            <a:ext cx="1724345" cy="1705510"/>
            <a:chOff x="9869188" y="1002807"/>
            <a:chExt cx="1724345" cy="170551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EF5799-7624-44B4-A6D6-50D599EC1D9F}"/>
                </a:ext>
              </a:extLst>
            </p:cNvPr>
            <p:cNvSpPr/>
            <p:nvPr/>
          </p:nvSpPr>
          <p:spPr>
            <a:xfrm>
              <a:off x="9869188" y="1002807"/>
              <a:ext cx="1724345" cy="17055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058F7A-A125-4901-9C7A-38BCB58BD1B0}"/>
                </a:ext>
              </a:extLst>
            </p:cNvPr>
            <p:cNvSpPr txBox="1"/>
            <p:nvPr/>
          </p:nvSpPr>
          <p:spPr>
            <a:xfrm>
              <a:off x="10034294" y="1079200"/>
              <a:ext cx="1406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Dyslexia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5E99BF4-255C-4064-9AB8-5DC8C870551B}"/>
              </a:ext>
            </a:extLst>
          </p:cNvPr>
          <p:cNvSpPr txBox="1"/>
          <p:nvPr/>
        </p:nvSpPr>
        <p:spPr>
          <a:xfrm>
            <a:off x="240344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Reminder: What is Neurodiversity?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A01F86-DA13-4075-96F0-93F91287D5AA}"/>
              </a:ext>
            </a:extLst>
          </p:cNvPr>
          <p:cNvSpPr txBox="1"/>
          <p:nvPr/>
        </p:nvSpPr>
        <p:spPr>
          <a:xfrm>
            <a:off x="415390" y="1474607"/>
            <a:ext cx="1132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encompasses a wide range of conditions. Examples include: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FD7D334-2EF0-4C43-994D-A411E0AC6E2F}"/>
              </a:ext>
            </a:extLst>
          </p:cNvPr>
          <p:cNvGrpSpPr/>
          <p:nvPr/>
        </p:nvGrpSpPr>
        <p:grpSpPr>
          <a:xfrm>
            <a:off x="396685" y="3913669"/>
            <a:ext cx="1724345" cy="1705510"/>
            <a:chOff x="9869188" y="1002807"/>
            <a:chExt cx="1724345" cy="170551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1A402C-9BF0-48E1-9EF3-D3051112EAC1}"/>
                </a:ext>
              </a:extLst>
            </p:cNvPr>
            <p:cNvSpPr/>
            <p:nvPr/>
          </p:nvSpPr>
          <p:spPr>
            <a:xfrm>
              <a:off x="9869188" y="1002807"/>
              <a:ext cx="1724345" cy="170551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C59DF-C8B2-4940-AFB8-1513ACCA349F}"/>
                </a:ext>
              </a:extLst>
            </p:cNvPr>
            <p:cNvSpPr txBox="1"/>
            <p:nvPr/>
          </p:nvSpPr>
          <p:spPr>
            <a:xfrm>
              <a:off x="10034294" y="1079200"/>
              <a:ext cx="1406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Dyspraxia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8D5CD7-1205-4416-A633-8F69A458F74B}"/>
              </a:ext>
            </a:extLst>
          </p:cNvPr>
          <p:cNvGrpSpPr/>
          <p:nvPr/>
        </p:nvGrpSpPr>
        <p:grpSpPr>
          <a:xfrm>
            <a:off x="8809944" y="4820474"/>
            <a:ext cx="1724345" cy="1705510"/>
            <a:chOff x="9028837" y="2361078"/>
            <a:chExt cx="1724345" cy="170551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9D3260-C410-4119-8701-F1DFA2929165}"/>
                </a:ext>
              </a:extLst>
            </p:cNvPr>
            <p:cNvSpPr/>
            <p:nvPr/>
          </p:nvSpPr>
          <p:spPr>
            <a:xfrm>
              <a:off x="9028837" y="2361078"/>
              <a:ext cx="1724345" cy="170551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A9A8B4-2FEE-45F2-AA84-ED11830C91A2}"/>
                </a:ext>
              </a:extLst>
            </p:cNvPr>
            <p:cNvSpPr txBox="1"/>
            <p:nvPr/>
          </p:nvSpPr>
          <p:spPr>
            <a:xfrm>
              <a:off x="9187730" y="3029167"/>
              <a:ext cx="1406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Dyscalculia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9A26D3-E302-4F23-BB5E-C6B0C6118359}"/>
              </a:ext>
            </a:extLst>
          </p:cNvPr>
          <p:cNvGrpSpPr/>
          <p:nvPr/>
        </p:nvGrpSpPr>
        <p:grpSpPr>
          <a:xfrm>
            <a:off x="9214426" y="3009033"/>
            <a:ext cx="1814823" cy="1705510"/>
            <a:chOff x="8824706" y="2371884"/>
            <a:chExt cx="1814823" cy="170551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EE81931-F373-40C9-A0C3-2A74F3DE43BD}"/>
                </a:ext>
              </a:extLst>
            </p:cNvPr>
            <p:cNvSpPr/>
            <p:nvPr/>
          </p:nvSpPr>
          <p:spPr>
            <a:xfrm>
              <a:off x="8869946" y="2371884"/>
              <a:ext cx="1724345" cy="1705510"/>
            </a:xfrm>
            <a:prstGeom prst="ellipse">
              <a:avLst/>
            </a:prstGeom>
            <a:solidFill>
              <a:srgbClr val="FE9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3A26C88-A6D6-402F-8E64-F82F2C00517E}"/>
                </a:ext>
              </a:extLst>
            </p:cNvPr>
            <p:cNvSpPr txBox="1"/>
            <p:nvPr/>
          </p:nvSpPr>
          <p:spPr>
            <a:xfrm>
              <a:off x="8824706" y="2804047"/>
              <a:ext cx="18148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Anxiety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Depression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OCD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3A4E87-5416-4238-A2FC-8E14454395A7}"/>
              </a:ext>
            </a:extLst>
          </p:cNvPr>
          <p:cNvGrpSpPr/>
          <p:nvPr/>
        </p:nvGrpSpPr>
        <p:grpSpPr>
          <a:xfrm>
            <a:off x="2731250" y="4041360"/>
            <a:ext cx="1814823" cy="1705510"/>
            <a:chOff x="8836599" y="2371884"/>
            <a:chExt cx="1814823" cy="170551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7D5E37A-77BB-4D3E-8AE3-9AD33FCEA292}"/>
                </a:ext>
              </a:extLst>
            </p:cNvPr>
            <p:cNvSpPr/>
            <p:nvPr/>
          </p:nvSpPr>
          <p:spPr>
            <a:xfrm>
              <a:off x="8869946" y="2371884"/>
              <a:ext cx="1724345" cy="1705510"/>
            </a:xfrm>
            <a:prstGeom prst="ellipse">
              <a:avLst/>
            </a:prstGeom>
            <a:solidFill>
              <a:srgbClr val="FD5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1E33A3-6E9D-480D-A755-5D8E6D6DDA86}"/>
                </a:ext>
              </a:extLst>
            </p:cNvPr>
            <p:cNvSpPr txBox="1"/>
            <p:nvPr/>
          </p:nvSpPr>
          <p:spPr>
            <a:xfrm>
              <a:off x="8836599" y="2855364"/>
              <a:ext cx="1814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Bipolar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Disorder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55BF65-744F-44ED-8936-064CFD2A0CDE}"/>
              </a:ext>
            </a:extLst>
          </p:cNvPr>
          <p:cNvGrpSpPr/>
          <p:nvPr/>
        </p:nvGrpSpPr>
        <p:grpSpPr>
          <a:xfrm>
            <a:off x="4669654" y="5053958"/>
            <a:ext cx="1724345" cy="1705510"/>
            <a:chOff x="9028837" y="2361078"/>
            <a:chExt cx="1724345" cy="170551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91DBF4-CEBA-45EA-8B26-0DE296B2D94C}"/>
                </a:ext>
              </a:extLst>
            </p:cNvPr>
            <p:cNvSpPr/>
            <p:nvPr/>
          </p:nvSpPr>
          <p:spPr>
            <a:xfrm>
              <a:off x="9028837" y="2361078"/>
              <a:ext cx="1724345" cy="170551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BE5C8A-55A4-484E-BACB-01591332089B}"/>
                </a:ext>
              </a:extLst>
            </p:cNvPr>
            <p:cNvSpPr txBox="1"/>
            <p:nvPr/>
          </p:nvSpPr>
          <p:spPr>
            <a:xfrm>
              <a:off x="9187728" y="2838902"/>
              <a:ext cx="1406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Down Syndrome</a:t>
              </a:r>
            </a:p>
          </p:txBody>
        </p:sp>
      </p:grpSp>
      <p:pic>
        <p:nvPicPr>
          <p:cNvPr id="42" name="Picture 2" descr="Logo">
            <a:extLst>
              <a:ext uri="{FF2B5EF4-FFF2-40B4-BE49-F238E27FC236}">
                <a16:creationId xmlns:a16="http://schemas.microsoft.com/office/drawing/2014/main" id="{14659DE7-BF97-46BE-BAF1-14E03990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" y="245433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0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29F94CDB-4DC3-4B2D-B6B1-3E39646CD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" y="124380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eurodiverse workplace">
            <a:extLst>
              <a:ext uri="{FF2B5EF4-FFF2-40B4-BE49-F238E27FC236}">
                <a16:creationId xmlns:a16="http://schemas.microsoft.com/office/drawing/2014/main" id="{1334F5CA-C43C-4745-AE96-2BA00B3C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68" y="832395"/>
            <a:ext cx="5352247" cy="30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D30471-A039-4299-B25E-F47243304619}"/>
              </a:ext>
            </a:extLst>
          </p:cNvPr>
          <p:cNvSpPr txBox="1"/>
          <p:nvPr/>
        </p:nvSpPr>
        <p:spPr>
          <a:xfrm>
            <a:off x="2403440" y="316530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Reminder: What is Neurodiversity?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634F95-F826-4F89-9C77-5C3656355BEF}"/>
              </a:ext>
            </a:extLst>
          </p:cNvPr>
          <p:cNvSpPr txBox="1"/>
          <p:nvPr/>
        </p:nvSpPr>
        <p:spPr>
          <a:xfrm>
            <a:off x="544529" y="3805521"/>
            <a:ext cx="11322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(aka “neurodivergence”) is a positive term coined in the late 1990s to celebrate the</a:t>
            </a:r>
            <a:r>
              <a:rPr lang="en-GB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diversity </a:t>
            </a:r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inherent in human brains. 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refers to natural variations and differences in the human genome that affect how people…</a:t>
            </a:r>
          </a:p>
          <a:p>
            <a:pPr algn="ctr"/>
            <a:endParaRPr lang="en-GB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DCF524-B329-4937-BB50-773C3F45B773}"/>
              </a:ext>
            </a:extLst>
          </p:cNvPr>
          <p:cNvGrpSpPr/>
          <p:nvPr/>
        </p:nvGrpSpPr>
        <p:grpSpPr>
          <a:xfrm>
            <a:off x="1460944" y="5129820"/>
            <a:ext cx="1139896" cy="1479208"/>
            <a:chOff x="2605356" y="5242924"/>
            <a:chExt cx="1139896" cy="1479208"/>
          </a:xfrm>
        </p:grpSpPr>
        <p:pic>
          <p:nvPicPr>
            <p:cNvPr id="3" name="Graphic 2" descr="Lightbulb with solid fill">
              <a:extLst>
                <a:ext uri="{FF2B5EF4-FFF2-40B4-BE49-F238E27FC236}">
                  <a16:creationId xmlns:a16="http://schemas.microsoft.com/office/drawing/2014/main" id="{9AC7E501-0830-45BE-A55E-991FFE07F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55175" y="5242924"/>
              <a:ext cx="1040258" cy="104025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FA75478-3D2A-4EED-9BC2-EE72615EFAAC}"/>
                </a:ext>
              </a:extLst>
            </p:cNvPr>
            <p:cNvSpPr txBox="1"/>
            <p:nvPr/>
          </p:nvSpPr>
          <p:spPr>
            <a:xfrm>
              <a:off x="2605356" y="6352800"/>
              <a:ext cx="113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THINK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38AD4D-657A-459C-876C-94D6DC592C26}"/>
              </a:ext>
            </a:extLst>
          </p:cNvPr>
          <p:cNvGrpSpPr/>
          <p:nvPr/>
        </p:nvGrpSpPr>
        <p:grpSpPr>
          <a:xfrm>
            <a:off x="3102996" y="5065566"/>
            <a:ext cx="1283359" cy="1543462"/>
            <a:chOff x="4471829" y="5178670"/>
            <a:chExt cx="1283359" cy="1543462"/>
          </a:xfrm>
        </p:grpSpPr>
        <p:pic>
          <p:nvPicPr>
            <p:cNvPr id="23" name="Graphic 22" descr="Head with gears with solid fill">
              <a:extLst>
                <a:ext uri="{FF2B5EF4-FFF2-40B4-BE49-F238E27FC236}">
                  <a16:creationId xmlns:a16="http://schemas.microsoft.com/office/drawing/2014/main" id="{AFBB745C-6171-45CE-B794-AF0B7037A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15292" y="5178670"/>
              <a:ext cx="1139896" cy="11398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88A6E4-58E4-4079-B807-06DEDD3280B5}"/>
                </a:ext>
              </a:extLst>
            </p:cNvPr>
            <p:cNvSpPr txBox="1"/>
            <p:nvPr/>
          </p:nvSpPr>
          <p:spPr>
            <a:xfrm>
              <a:off x="4471829" y="6352800"/>
              <a:ext cx="128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DB0CB2-F76F-4969-BCDB-8322809BEF66}"/>
              </a:ext>
            </a:extLst>
          </p:cNvPr>
          <p:cNvGrpSpPr/>
          <p:nvPr/>
        </p:nvGrpSpPr>
        <p:grpSpPr>
          <a:xfrm>
            <a:off x="4888511" y="5129820"/>
            <a:ext cx="1283359" cy="1437088"/>
            <a:chOff x="6438099" y="5285044"/>
            <a:chExt cx="1283359" cy="1437088"/>
          </a:xfrm>
        </p:grpSpPr>
        <p:pic>
          <p:nvPicPr>
            <p:cNvPr id="25" name="Graphic 24" descr="Pen with solid fill">
              <a:extLst>
                <a:ext uri="{FF2B5EF4-FFF2-40B4-BE49-F238E27FC236}">
                  <a16:creationId xmlns:a16="http://schemas.microsoft.com/office/drawing/2014/main" id="{C382C19C-6DB3-48FE-B76D-CB2FF8E91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672477" y="5285044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90642B-AB88-4872-BCB2-412B944F9B37}"/>
                </a:ext>
              </a:extLst>
            </p:cNvPr>
            <p:cNvSpPr txBox="1"/>
            <p:nvPr/>
          </p:nvSpPr>
          <p:spPr>
            <a:xfrm>
              <a:off x="6438099" y="6352800"/>
              <a:ext cx="128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LEARN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EAD66E-1958-4AA5-9EC5-C15A6C81DD47}"/>
              </a:ext>
            </a:extLst>
          </p:cNvPr>
          <p:cNvGrpSpPr/>
          <p:nvPr/>
        </p:nvGrpSpPr>
        <p:grpSpPr>
          <a:xfrm>
            <a:off x="6773823" y="5056697"/>
            <a:ext cx="1283359" cy="1494352"/>
            <a:chOff x="8505451" y="5212904"/>
            <a:chExt cx="1283359" cy="1494352"/>
          </a:xfrm>
        </p:grpSpPr>
        <p:pic>
          <p:nvPicPr>
            <p:cNvPr id="27" name="Graphic 26" descr="Speech outline">
              <a:extLst>
                <a:ext uri="{FF2B5EF4-FFF2-40B4-BE49-F238E27FC236}">
                  <a16:creationId xmlns:a16="http://schemas.microsoft.com/office/drawing/2014/main" id="{2CE0F7EF-8904-47F1-8A92-F9D69212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05451" y="5212904"/>
              <a:ext cx="1139896" cy="113989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D47416-DDA1-463D-9E74-1E15FC865BD7}"/>
                </a:ext>
              </a:extLst>
            </p:cNvPr>
            <p:cNvSpPr txBox="1"/>
            <p:nvPr/>
          </p:nvSpPr>
          <p:spPr>
            <a:xfrm>
              <a:off x="8505451" y="6337924"/>
              <a:ext cx="12833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BEHAVE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6DDC6C-DB48-416C-A8DE-01C855E3FEC9}"/>
              </a:ext>
            </a:extLst>
          </p:cNvPr>
          <p:cNvGrpSpPr/>
          <p:nvPr/>
        </p:nvGrpSpPr>
        <p:grpSpPr>
          <a:xfrm>
            <a:off x="8780315" y="5669753"/>
            <a:ext cx="3191727" cy="323165"/>
            <a:chOff x="8458200" y="5709373"/>
            <a:chExt cx="3191727" cy="3231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9D061F1-9943-4FDA-8B6C-5B554B66FB60}"/>
                </a:ext>
              </a:extLst>
            </p:cNvPr>
            <p:cNvCxnSpPr/>
            <p:nvPr/>
          </p:nvCxnSpPr>
          <p:spPr>
            <a:xfrm>
              <a:off x="8458200" y="5870956"/>
              <a:ext cx="43180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F7021B-7DF1-4D7C-BA6D-4FDED1F5F378}"/>
                </a:ext>
              </a:extLst>
            </p:cNvPr>
            <p:cNvSpPr txBox="1"/>
            <p:nvPr/>
          </p:nvSpPr>
          <p:spPr>
            <a:xfrm>
              <a:off x="8952447" y="5709373"/>
              <a:ext cx="269748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DF3B3131-AF53-4BDC-9C73-2ABB56299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9" y="271468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B2AA75-AAC7-4ED7-B8A1-A27832369EA5}"/>
              </a:ext>
            </a:extLst>
          </p:cNvPr>
          <p:cNvSpPr txBox="1"/>
          <p:nvPr/>
        </p:nvSpPr>
        <p:spPr>
          <a:xfrm>
            <a:off x="2606899" y="370933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&amp; Communication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D01315-D51A-4D83-88AF-C35D0B3874DF}"/>
              </a:ext>
            </a:extLst>
          </p:cNvPr>
          <p:cNvSpPr txBox="1"/>
          <p:nvPr/>
        </p:nvSpPr>
        <p:spPr>
          <a:xfrm>
            <a:off x="367822" y="1409128"/>
            <a:ext cx="118241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viewing the world differently can be an asset, it can also be a challenge when it comes with interacting with others. Neurotypical standards make it particularly difficult for neurodiverse people to communicate. </a:t>
            </a:r>
          </a:p>
          <a:p>
            <a:endParaRPr lang="en-GB" sz="17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Barriers to day-to-day communication can be linked to: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E3E4DA3-AFD1-47EE-9395-F6F76E18F1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484" y="2561197"/>
            <a:ext cx="5955994" cy="37351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0750339-73FA-4B98-89CB-3BC795D1979B}"/>
              </a:ext>
            </a:extLst>
          </p:cNvPr>
          <p:cNvGrpSpPr/>
          <p:nvPr/>
        </p:nvGrpSpPr>
        <p:grpSpPr>
          <a:xfrm>
            <a:off x="6712349" y="2165035"/>
            <a:ext cx="4789670" cy="1748252"/>
            <a:chOff x="7028115" y="2250286"/>
            <a:chExt cx="4789670" cy="174825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ECBCB0-F96A-4FA8-A9AC-6E54A6F0A2C4}"/>
                </a:ext>
              </a:extLst>
            </p:cNvPr>
            <p:cNvGrpSpPr/>
            <p:nvPr/>
          </p:nvGrpSpPr>
          <p:grpSpPr>
            <a:xfrm>
              <a:off x="7028115" y="2646448"/>
              <a:ext cx="3703158" cy="1352090"/>
              <a:chOff x="4865218" y="-2558825"/>
              <a:chExt cx="2514600" cy="135209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E7333F3-76C1-4E62-9369-7F6B61AE7D09}"/>
                  </a:ext>
                </a:extLst>
              </p:cNvPr>
              <p:cNvSpPr/>
              <p:nvPr/>
            </p:nvSpPr>
            <p:spPr>
              <a:xfrm>
                <a:off x="4865218" y="-2558825"/>
                <a:ext cx="2514600" cy="966631"/>
              </a:xfrm>
              <a:prstGeom prst="roundRect">
                <a:avLst/>
              </a:prstGeom>
              <a:solidFill>
                <a:srgbClr val="F8B8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4576A1-04C3-4125-A87E-F3E71D6D6029}"/>
                  </a:ext>
                </a:extLst>
              </p:cNvPr>
              <p:cNvSpPr txBox="1"/>
              <p:nvPr/>
            </p:nvSpPr>
            <p:spPr>
              <a:xfrm>
                <a:off x="4865218" y="-2283953"/>
                <a:ext cx="2514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Communication Issues</a:t>
                </a:r>
              </a:p>
              <a:p>
                <a:pPr algn="ctr"/>
                <a:endParaRPr lang="en-GB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" name="Graphic 2" descr="Boardroom with solid fill">
              <a:extLst>
                <a:ext uri="{FF2B5EF4-FFF2-40B4-BE49-F238E27FC236}">
                  <a16:creationId xmlns:a16="http://schemas.microsoft.com/office/drawing/2014/main" id="{1C465E92-EB12-48AE-952C-AF71F6A42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31986" y="2250286"/>
              <a:ext cx="1685799" cy="168579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691822-19B8-4551-BCA0-F16362E7B67F}"/>
              </a:ext>
            </a:extLst>
          </p:cNvPr>
          <p:cNvGrpSpPr/>
          <p:nvPr/>
        </p:nvGrpSpPr>
        <p:grpSpPr>
          <a:xfrm>
            <a:off x="6736933" y="5226224"/>
            <a:ext cx="6288112" cy="2125642"/>
            <a:chOff x="6736933" y="5226224"/>
            <a:chExt cx="6288112" cy="212564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89862A5-9CF5-4B1D-ADB8-8543B2C8CF76}"/>
                </a:ext>
              </a:extLst>
            </p:cNvPr>
            <p:cNvGrpSpPr/>
            <p:nvPr/>
          </p:nvGrpSpPr>
          <p:grpSpPr>
            <a:xfrm>
              <a:off x="6736933" y="5414509"/>
              <a:ext cx="6288112" cy="1937357"/>
              <a:chOff x="5617557" y="1295047"/>
              <a:chExt cx="6288112" cy="215104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928F993-8ABE-4D1C-AB76-FD5E276BFA82}"/>
                  </a:ext>
                </a:extLst>
              </p:cNvPr>
              <p:cNvGrpSpPr/>
              <p:nvPr/>
            </p:nvGrpSpPr>
            <p:grpSpPr>
              <a:xfrm>
                <a:off x="5617557" y="1295047"/>
                <a:ext cx="3703156" cy="971219"/>
                <a:chOff x="4409744" y="100760"/>
                <a:chExt cx="2414109" cy="971219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75510FDD-477A-4496-9494-2115DD7B6F97}"/>
                    </a:ext>
                  </a:extLst>
                </p:cNvPr>
                <p:cNvSpPr/>
                <p:nvPr/>
              </p:nvSpPr>
              <p:spPr>
                <a:xfrm>
                  <a:off x="4409744" y="100760"/>
                  <a:ext cx="2414109" cy="971219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800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57DDE79-43A1-4034-98D7-03A0784F7DF9}"/>
                    </a:ext>
                  </a:extLst>
                </p:cNvPr>
                <p:cNvSpPr txBox="1"/>
                <p:nvPr/>
              </p:nvSpPr>
              <p:spPr>
                <a:xfrm>
                  <a:off x="4492818" y="344765"/>
                  <a:ext cx="2247960" cy="64927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>
                      <a:solidFill>
                        <a:schemeClr val="tx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Emotional Challenges</a:t>
                  </a:r>
                  <a:endParaRPr lang="en-GB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GB" sz="16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793D44-759D-4D85-8AE5-2CB52E64E55A}"/>
                  </a:ext>
                </a:extLst>
              </p:cNvPr>
              <p:cNvSpPr txBox="1"/>
              <p:nvPr/>
            </p:nvSpPr>
            <p:spPr>
              <a:xfrm>
                <a:off x="8457379" y="3159461"/>
                <a:ext cx="3448290" cy="28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9" name="Graphic 28" descr="Heart lock with solid fill">
              <a:extLst>
                <a:ext uri="{FF2B5EF4-FFF2-40B4-BE49-F238E27FC236}">
                  <a16:creationId xmlns:a16="http://schemas.microsoft.com/office/drawing/2014/main" id="{99B09753-2B2B-48FB-A9E4-123558364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1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91403" y="5226224"/>
              <a:ext cx="1300301" cy="13003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DECAC3-04E8-4687-96F6-AD50B7FED4C5}"/>
              </a:ext>
            </a:extLst>
          </p:cNvPr>
          <p:cNvGrpSpPr/>
          <p:nvPr/>
        </p:nvGrpSpPr>
        <p:grpSpPr>
          <a:xfrm>
            <a:off x="7377646" y="3710124"/>
            <a:ext cx="4596178" cy="1278822"/>
            <a:chOff x="7065992" y="3855886"/>
            <a:chExt cx="4596178" cy="127882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0169BE3-5B32-4857-BBF4-DA6CB0927FB3}"/>
                </a:ext>
              </a:extLst>
            </p:cNvPr>
            <p:cNvGrpSpPr/>
            <p:nvPr/>
          </p:nvGrpSpPr>
          <p:grpSpPr>
            <a:xfrm>
              <a:off x="7996073" y="3980541"/>
              <a:ext cx="3666097" cy="965305"/>
              <a:chOff x="3352775" y="3115910"/>
              <a:chExt cx="2540281" cy="965305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A79543D-2A71-4201-982D-9902A3E2E89A}"/>
                  </a:ext>
                </a:extLst>
              </p:cNvPr>
              <p:cNvSpPr/>
              <p:nvPr/>
            </p:nvSpPr>
            <p:spPr>
              <a:xfrm>
                <a:off x="3352775" y="3115910"/>
                <a:ext cx="2540281" cy="965305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8F4D9D-3147-4840-8BEF-D93D738ECAAF}"/>
                  </a:ext>
                </a:extLst>
              </p:cNvPr>
              <p:cNvSpPr txBox="1"/>
              <p:nvPr/>
            </p:nvSpPr>
            <p:spPr>
              <a:xfrm>
                <a:off x="3486025" y="3414941"/>
                <a:ext cx="22737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Interaction/Social Issues</a:t>
                </a:r>
              </a:p>
            </p:txBody>
          </p:sp>
        </p:grpSp>
        <p:pic>
          <p:nvPicPr>
            <p:cNvPr id="35" name="Graphic 34" descr="Group of men with solid fill">
              <a:extLst>
                <a:ext uri="{FF2B5EF4-FFF2-40B4-BE49-F238E27FC236}">
                  <a16:creationId xmlns:a16="http://schemas.microsoft.com/office/drawing/2014/main" id="{6CF42669-0BB7-4D46-BDE6-AAD8AED6E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65992" y="3855886"/>
              <a:ext cx="1278822" cy="1278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7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2D46C4E-82CD-4FE2-A029-7EF09618FDB7}"/>
              </a:ext>
            </a:extLst>
          </p:cNvPr>
          <p:cNvGrpSpPr/>
          <p:nvPr/>
        </p:nvGrpSpPr>
        <p:grpSpPr>
          <a:xfrm>
            <a:off x="277903" y="2650325"/>
            <a:ext cx="3703158" cy="4160345"/>
            <a:chOff x="385979" y="1320799"/>
            <a:chExt cx="2514600" cy="416034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3A0FDB1-96CE-4F70-808B-D6B65C83C9EC}"/>
                </a:ext>
              </a:extLst>
            </p:cNvPr>
            <p:cNvSpPr/>
            <p:nvPr/>
          </p:nvSpPr>
          <p:spPr>
            <a:xfrm>
              <a:off x="385979" y="1320799"/>
              <a:ext cx="2514600" cy="4160345"/>
            </a:xfrm>
            <a:prstGeom prst="roundRect">
              <a:avLst/>
            </a:prstGeom>
            <a:noFill/>
            <a:ln w="38100">
              <a:solidFill>
                <a:srgbClr val="F8B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18A5F4-03D1-4203-BBEB-80FE8D550248}"/>
                </a:ext>
              </a:extLst>
            </p:cNvPr>
            <p:cNvSpPr txBox="1"/>
            <p:nvPr/>
          </p:nvSpPr>
          <p:spPr>
            <a:xfrm>
              <a:off x="385979" y="1571366"/>
              <a:ext cx="25146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Speech impairment (e.g. stammering)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 literacy, problems with reading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Difficulties with using or understanding spoken language (e.g. non-verbal)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Repetition of words (echolalia)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Slurred speech or intelligible sounds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Forgetting words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598E26-7289-41EC-B2A8-556AAA181BDD}"/>
              </a:ext>
            </a:extLst>
          </p:cNvPr>
          <p:cNvGrpSpPr/>
          <p:nvPr/>
        </p:nvGrpSpPr>
        <p:grpSpPr>
          <a:xfrm>
            <a:off x="4223901" y="2650325"/>
            <a:ext cx="3629036" cy="4839357"/>
            <a:chOff x="3352497" y="3260953"/>
            <a:chExt cx="2514600" cy="483935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709B65-184B-4BCA-BC7E-A43258FE32B9}"/>
                </a:ext>
              </a:extLst>
            </p:cNvPr>
            <p:cNvGrpSpPr/>
            <p:nvPr/>
          </p:nvGrpSpPr>
          <p:grpSpPr>
            <a:xfrm>
              <a:off x="3352497" y="3260953"/>
              <a:ext cx="2514600" cy="4112606"/>
              <a:chOff x="3327096" y="3136900"/>
              <a:chExt cx="2514600" cy="4112606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1B858C7-1627-4354-8C24-10EB45533B45}"/>
                  </a:ext>
                </a:extLst>
              </p:cNvPr>
              <p:cNvSpPr/>
              <p:nvPr/>
            </p:nvSpPr>
            <p:spPr>
              <a:xfrm>
                <a:off x="3327096" y="3136900"/>
                <a:ext cx="2514600" cy="4112606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2E2E81-9AA6-4EC2-B150-3509522C3F66}"/>
                  </a:ext>
                </a:extLst>
              </p:cNvPr>
              <p:cNvSpPr txBox="1"/>
              <p:nvPr/>
            </p:nvSpPr>
            <p:spPr>
              <a:xfrm>
                <a:off x="3517906" y="3414924"/>
                <a:ext cx="227377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30C457-9C34-4E32-B8A6-50EE3BDC2D6C}"/>
                </a:ext>
              </a:extLst>
            </p:cNvPr>
            <p:cNvSpPr txBox="1"/>
            <p:nvPr/>
          </p:nvSpPr>
          <p:spPr>
            <a:xfrm>
              <a:off x="3352497" y="3822216"/>
              <a:ext cx="2514600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Social anxiety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Difficulties with reading social cues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 regulation of attention and focus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Memory issues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Uncommon focused interests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Different perspectives on reality</a:t>
              </a:r>
            </a:p>
            <a:p>
              <a:pPr algn="ctr"/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GB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000681-0C32-41A3-990E-9B0CE6A38708}"/>
              </a:ext>
            </a:extLst>
          </p:cNvPr>
          <p:cNvGrpSpPr/>
          <p:nvPr/>
        </p:nvGrpSpPr>
        <p:grpSpPr>
          <a:xfrm>
            <a:off x="8095777" y="2650325"/>
            <a:ext cx="3857306" cy="4036219"/>
            <a:chOff x="8204213" y="2426187"/>
            <a:chExt cx="3857306" cy="3429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D911DD9-6C7D-4EE1-8536-B36048CEBA58}"/>
                </a:ext>
              </a:extLst>
            </p:cNvPr>
            <p:cNvSpPr/>
            <p:nvPr/>
          </p:nvSpPr>
          <p:spPr>
            <a:xfrm>
              <a:off x="8204213" y="2426187"/>
              <a:ext cx="3857306" cy="3429000"/>
            </a:xfrm>
            <a:prstGeom prst="roundRect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34CF81-9703-416D-96F3-FC3F6A0D0D2F}"/>
                </a:ext>
              </a:extLst>
            </p:cNvPr>
            <p:cNvSpPr txBox="1"/>
            <p:nvPr/>
          </p:nvSpPr>
          <p:spPr>
            <a:xfrm>
              <a:off x="8408721" y="3001710"/>
              <a:ext cx="3448290" cy="237118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Rejection sensitive dysphoria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 sensory threshold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 levels of frustration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Pessimism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Anxiety and panic attacks</a:t>
              </a:r>
            </a:p>
            <a:p>
              <a:pPr algn="ctr"/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Low self-esteem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7E457B-EA90-4912-8F14-5BAED3180BCC}"/>
              </a:ext>
            </a:extLst>
          </p:cNvPr>
          <p:cNvGrpSpPr/>
          <p:nvPr/>
        </p:nvGrpSpPr>
        <p:grpSpPr>
          <a:xfrm>
            <a:off x="147462" y="1850965"/>
            <a:ext cx="3796553" cy="1399913"/>
            <a:chOff x="7028115" y="2544638"/>
            <a:chExt cx="4489152" cy="163412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BA1B838-0BF9-40B3-B3D1-554C7F65C474}"/>
                </a:ext>
              </a:extLst>
            </p:cNvPr>
            <p:cNvGrpSpPr/>
            <p:nvPr/>
          </p:nvGrpSpPr>
          <p:grpSpPr>
            <a:xfrm>
              <a:off x="7028115" y="2776426"/>
              <a:ext cx="3703158" cy="1402334"/>
              <a:chOff x="4865218" y="-2428847"/>
              <a:chExt cx="2514600" cy="1402334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4EC7D402-17A5-485B-B471-2DF2751C609F}"/>
                  </a:ext>
                </a:extLst>
              </p:cNvPr>
              <p:cNvSpPr/>
              <p:nvPr/>
            </p:nvSpPr>
            <p:spPr>
              <a:xfrm>
                <a:off x="5229926" y="-2428847"/>
                <a:ext cx="1742951" cy="970025"/>
              </a:xfrm>
              <a:prstGeom prst="roundRect">
                <a:avLst/>
              </a:prstGeom>
              <a:solidFill>
                <a:srgbClr val="F8B8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F5A97D-481B-49D3-8B40-32AFCC71BE2A}"/>
                  </a:ext>
                </a:extLst>
              </p:cNvPr>
              <p:cNvSpPr txBox="1"/>
              <p:nvPr/>
            </p:nvSpPr>
            <p:spPr>
              <a:xfrm>
                <a:off x="4865218" y="-2283953"/>
                <a:ext cx="2514600" cy="1257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Communication</a:t>
                </a:r>
              </a:p>
              <a:p>
                <a:pPr algn="ctr"/>
                <a:r>
                  <a:rPr lang="en-GB" sz="16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Issues</a:t>
                </a:r>
                <a:endParaRPr lang="en-GB" sz="16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endParaRPr lang="en-GB" sz="16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" name="Graphic 25" descr="Boardroom with solid fill">
              <a:extLst>
                <a:ext uri="{FF2B5EF4-FFF2-40B4-BE49-F238E27FC236}">
                  <a16:creationId xmlns:a16="http://schemas.microsoft.com/office/drawing/2014/main" id="{D4EE74B7-E985-4006-8B7D-E15FD2A8F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51129" y="2544638"/>
              <a:ext cx="1366138" cy="136613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5E13150-A49A-41B0-9F30-C8AE6C6952C1}"/>
              </a:ext>
            </a:extLst>
          </p:cNvPr>
          <p:cNvGrpSpPr/>
          <p:nvPr/>
        </p:nvGrpSpPr>
        <p:grpSpPr>
          <a:xfrm>
            <a:off x="4301470" y="2114722"/>
            <a:ext cx="3575128" cy="824855"/>
            <a:chOff x="7592471" y="3980541"/>
            <a:chExt cx="3949284" cy="111601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2682FF8-6D16-4569-83E5-E0EACBC5DA08}"/>
                </a:ext>
              </a:extLst>
            </p:cNvPr>
            <p:cNvGrpSpPr/>
            <p:nvPr/>
          </p:nvGrpSpPr>
          <p:grpSpPr>
            <a:xfrm>
              <a:off x="7592471" y="3980541"/>
              <a:ext cx="3281485" cy="1116017"/>
              <a:chOff x="3073114" y="3115910"/>
              <a:chExt cx="2273779" cy="111601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68C9AD3-CCF6-4DE4-8EF5-1AC33286B4D8}"/>
                  </a:ext>
                </a:extLst>
              </p:cNvPr>
              <p:cNvSpPr/>
              <p:nvPr/>
            </p:nvSpPr>
            <p:spPr>
              <a:xfrm>
                <a:off x="3352775" y="3115910"/>
                <a:ext cx="1683543" cy="1116017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1C6B26D-74B8-4E3F-B4B1-9393B7709156}"/>
                  </a:ext>
                </a:extLst>
              </p:cNvPr>
              <p:cNvSpPr txBox="1"/>
              <p:nvPr/>
            </p:nvSpPr>
            <p:spPr>
              <a:xfrm>
                <a:off x="3073114" y="3284719"/>
                <a:ext cx="2273779" cy="791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Interaction/</a:t>
                </a:r>
              </a:p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Social Issues</a:t>
                </a:r>
              </a:p>
            </p:txBody>
          </p:sp>
        </p:grpSp>
        <p:pic>
          <p:nvPicPr>
            <p:cNvPr id="31" name="Graphic 30" descr="Group of men with solid fill">
              <a:extLst>
                <a:ext uri="{FF2B5EF4-FFF2-40B4-BE49-F238E27FC236}">
                  <a16:creationId xmlns:a16="http://schemas.microsoft.com/office/drawing/2014/main" id="{97D5B44C-7B5D-4B51-BD0E-5F32F38D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1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25738" y="3980541"/>
              <a:ext cx="1116017" cy="1116017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807D7B-4741-43EA-9D34-3C2E91A60E78}"/>
              </a:ext>
            </a:extLst>
          </p:cNvPr>
          <p:cNvGrpSpPr/>
          <p:nvPr/>
        </p:nvGrpSpPr>
        <p:grpSpPr>
          <a:xfrm>
            <a:off x="8095777" y="2098171"/>
            <a:ext cx="5912168" cy="2742883"/>
            <a:chOff x="7112877" y="4608983"/>
            <a:chExt cx="5912168" cy="274288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57C5D6-8F38-412F-8ACC-EC5C673504D4}"/>
                </a:ext>
              </a:extLst>
            </p:cNvPr>
            <p:cNvGrpSpPr/>
            <p:nvPr/>
          </p:nvGrpSpPr>
          <p:grpSpPr>
            <a:xfrm>
              <a:off x="7112877" y="4608983"/>
              <a:ext cx="5912168" cy="2742883"/>
              <a:chOff x="5993501" y="400674"/>
              <a:chExt cx="5912168" cy="3045414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BEA3542-166F-4C29-9F7A-2ACC8B07C36B}"/>
                  </a:ext>
                </a:extLst>
              </p:cNvPr>
              <p:cNvGrpSpPr/>
              <p:nvPr/>
            </p:nvGrpSpPr>
            <p:grpSpPr>
              <a:xfrm>
                <a:off x="5993501" y="400674"/>
                <a:ext cx="3448290" cy="1019700"/>
                <a:chOff x="4654824" y="-793613"/>
                <a:chExt cx="2247960" cy="1019700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6C1604F-F023-4EE0-99CA-17B7BCAA6CF6}"/>
                    </a:ext>
                  </a:extLst>
                </p:cNvPr>
                <p:cNvSpPr/>
                <p:nvPr/>
              </p:nvSpPr>
              <p:spPr>
                <a:xfrm>
                  <a:off x="5085214" y="-793613"/>
                  <a:ext cx="1315756" cy="915834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800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95E2E98-9F2B-4430-95D1-9EEF17E8CC3A}"/>
                    </a:ext>
                  </a:extLst>
                </p:cNvPr>
                <p:cNvSpPr txBox="1"/>
                <p:nvPr/>
              </p:nvSpPr>
              <p:spPr>
                <a:xfrm>
                  <a:off x="4654824" y="-696566"/>
                  <a:ext cx="2247960" cy="9226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>
                      <a:solidFill>
                        <a:schemeClr val="tx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Emotional </a:t>
                  </a:r>
                </a:p>
                <a:p>
                  <a:pPr algn="ctr"/>
                  <a:r>
                    <a:rPr lang="en-GB" sz="1600" b="1" dirty="0">
                      <a:solidFill>
                        <a:schemeClr val="tx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Challenges</a:t>
                  </a:r>
                  <a:endParaRPr lang="en-GB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GB" sz="16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164C2E7-AA74-44A6-ABDD-9B8ABB8CD8DC}"/>
                  </a:ext>
                </a:extLst>
              </p:cNvPr>
              <p:cNvSpPr txBox="1"/>
              <p:nvPr/>
            </p:nvSpPr>
            <p:spPr>
              <a:xfrm>
                <a:off x="8457379" y="3159461"/>
                <a:ext cx="3448290" cy="28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36" name="Graphic 35" descr="Heart lock with solid fill">
              <a:extLst>
                <a:ext uri="{FF2B5EF4-FFF2-40B4-BE49-F238E27FC236}">
                  <a16:creationId xmlns:a16="http://schemas.microsoft.com/office/drawing/2014/main" id="{3CE2B8FF-E8B5-43D7-96E9-00EB863BA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18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66176" y="4616582"/>
              <a:ext cx="865022" cy="86502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8AE9D07-3DF2-4C1C-94C6-BCC22432D8CD}"/>
              </a:ext>
            </a:extLst>
          </p:cNvPr>
          <p:cNvSpPr txBox="1"/>
          <p:nvPr/>
        </p:nvSpPr>
        <p:spPr>
          <a:xfrm>
            <a:off x="2606899" y="370933"/>
            <a:ext cx="73460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Neurodiversity &amp; Communication</a:t>
            </a:r>
          </a:p>
        </p:txBody>
      </p:sp>
      <p:pic>
        <p:nvPicPr>
          <p:cNvPr id="42" name="Picture 2" descr="Logo">
            <a:extLst>
              <a:ext uri="{FF2B5EF4-FFF2-40B4-BE49-F238E27FC236}">
                <a16:creationId xmlns:a16="http://schemas.microsoft.com/office/drawing/2014/main" id="{D0A52FBA-7DE2-420F-A869-47211A63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9" y="271468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hought Bubble: Cloud 42">
            <a:extLst>
              <a:ext uri="{FF2B5EF4-FFF2-40B4-BE49-F238E27FC236}">
                <a16:creationId xmlns:a16="http://schemas.microsoft.com/office/drawing/2014/main" id="{DCBA5B5C-C99A-4E3B-80B8-CDF82CC0E90B}"/>
              </a:ext>
            </a:extLst>
          </p:cNvPr>
          <p:cNvSpPr/>
          <p:nvPr/>
        </p:nvSpPr>
        <p:spPr>
          <a:xfrm>
            <a:off x="9819922" y="104857"/>
            <a:ext cx="2262872" cy="1534300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CF74BE0-3243-47B2-822B-F37C5D5DBAD0}"/>
              </a:ext>
            </a:extLst>
          </p:cNvPr>
          <p:cNvSpPr txBox="1"/>
          <p:nvPr/>
        </p:nvSpPr>
        <p:spPr>
          <a:xfrm>
            <a:off x="10215300" y="435503"/>
            <a:ext cx="160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pic>
        <p:nvPicPr>
          <p:cNvPr id="46" name="Graphic 45" descr="Head with gears with solid fill">
            <a:extLst>
              <a:ext uri="{FF2B5EF4-FFF2-40B4-BE49-F238E27FC236}">
                <a16:creationId xmlns:a16="http://schemas.microsoft.com/office/drawing/2014/main" id="{D260C309-A3B4-4DEC-8958-FC14FA604C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49076" y="786198"/>
            <a:ext cx="501174" cy="5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508B54BD-B108-41B6-8AC5-B99704B57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9" y="271468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5D6010-A6D4-43D3-B4CC-2F96BC1BD3DE}"/>
              </a:ext>
            </a:extLst>
          </p:cNvPr>
          <p:cNvSpPr txBox="1"/>
          <p:nvPr/>
        </p:nvSpPr>
        <p:spPr>
          <a:xfrm>
            <a:off x="2422988" y="381594"/>
            <a:ext cx="76354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Neuro-inclusive communication: </a:t>
            </a:r>
          </a:p>
          <a:p>
            <a:pPr algn="ctr"/>
            <a:r>
              <a:rPr lang="en-GB" sz="3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Principles</a:t>
            </a:r>
          </a:p>
        </p:txBody>
      </p:sp>
      <p:pic>
        <p:nvPicPr>
          <p:cNvPr id="5" name="Picture 6" descr="Neurodiversity and tech: a win-win equation | IDG Connect">
            <a:extLst>
              <a:ext uri="{FF2B5EF4-FFF2-40B4-BE49-F238E27FC236}">
                <a16:creationId xmlns:a16="http://schemas.microsoft.com/office/drawing/2014/main" id="{22D87393-24D1-4C33-B460-9BFFA3CB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3337"/>
            <a:ext cx="6214873" cy="41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851D9-1781-4AB7-ADB4-0927D154D055}"/>
              </a:ext>
            </a:extLst>
          </p:cNvPr>
          <p:cNvSpPr txBox="1"/>
          <p:nvPr/>
        </p:nvSpPr>
        <p:spPr>
          <a:xfrm>
            <a:off x="5977127" y="2260068"/>
            <a:ext cx="62148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that communication is a 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two-way street 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(“double empathy problem”);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as 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flexible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patient 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possible;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 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direct, avoiding ambiguous statements;</a:t>
            </a: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styles to each individual’s needs and 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them what works for them (person-centred approach);</a:t>
            </a: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your </a:t>
            </a: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alternative communication styles and explore non-verbal or creative communication options;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humiliate </a:t>
            </a:r>
            <a:r>
              <a: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for approaching reality differently; do encourage them to share their perspectives with you.</a:t>
            </a: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0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">
            <a:extLst>
              <a:ext uri="{FF2B5EF4-FFF2-40B4-BE49-F238E27FC236}">
                <a16:creationId xmlns:a16="http://schemas.microsoft.com/office/drawing/2014/main" id="{1BB6C941-52AB-44C6-903E-CBE31013C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9" y="271468"/>
            <a:ext cx="1732179" cy="74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8EAEF9-8C60-4857-84BA-4771BA8C558D}"/>
              </a:ext>
            </a:extLst>
          </p:cNvPr>
          <p:cNvSpPr txBox="1"/>
          <p:nvPr/>
        </p:nvSpPr>
        <p:spPr>
          <a:xfrm>
            <a:off x="2422988" y="381594"/>
            <a:ext cx="80926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Alternative Communication Techniques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0E51C-F03C-4371-A76F-4FC111941F4B}"/>
              </a:ext>
            </a:extLst>
          </p:cNvPr>
          <p:cNvSpPr txBox="1"/>
          <p:nvPr/>
        </p:nvSpPr>
        <p:spPr>
          <a:xfrm>
            <a:off x="367822" y="1409128"/>
            <a:ext cx="118241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that communication is not only verbal and that people may find alternative communication forms easier: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F9E0D9-C5C4-4824-AC25-75ACD88E6062}"/>
              </a:ext>
            </a:extLst>
          </p:cNvPr>
          <p:cNvGrpSpPr/>
          <p:nvPr/>
        </p:nvGrpSpPr>
        <p:grpSpPr>
          <a:xfrm>
            <a:off x="6826294" y="1291965"/>
            <a:ext cx="5117740" cy="5411380"/>
            <a:chOff x="6826294" y="1291965"/>
            <a:chExt cx="5117740" cy="541138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6ADA4D96-7C7A-4606-B67B-7AF6D41C2E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294" y="1291965"/>
              <a:ext cx="2954703" cy="4550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4E927C-0852-42DC-A87E-C833482D1C56}"/>
                </a:ext>
              </a:extLst>
            </p:cNvPr>
            <p:cNvSpPr txBox="1"/>
            <p:nvPr/>
          </p:nvSpPr>
          <p:spPr>
            <a:xfrm>
              <a:off x="8242147" y="4610464"/>
              <a:ext cx="3701887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Many neurodiverse people have found solace and freedom in artistic forms of expression, such as music, painting, dancing, singing and theatre.</a:t>
              </a:r>
            </a:p>
            <a:p>
              <a:endParaRPr lang="en-GB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Exploring </a:t>
              </a:r>
              <a:r>
                <a:rPr lang="en-GB" sz="16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creative communication </a:t>
              </a:r>
              <a:r>
                <a:rPr lang="en-GB" sz="16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forms fosters inclusion.</a:t>
              </a:r>
            </a:p>
            <a:p>
              <a:r>
                <a:rPr lang="en-GB" dirty="0"/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67A815-39B0-4A73-98CD-59F60DD5C410}"/>
              </a:ext>
            </a:extLst>
          </p:cNvPr>
          <p:cNvGrpSpPr/>
          <p:nvPr/>
        </p:nvGrpSpPr>
        <p:grpSpPr>
          <a:xfrm>
            <a:off x="486416" y="1933996"/>
            <a:ext cx="6926876" cy="4924004"/>
            <a:chOff x="202429" y="2053474"/>
            <a:chExt cx="6926876" cy="49240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13DEE97-1628-4C34-8047-2B72A2599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0110" y="2053474"/>
              <a:ext cx="2795846" cy="26280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6" descr="Makaton/Visuals - Southgate School Almondbury">
              <a:extLst>
                <a:ext uri="{FF2B5EF4-FFF2-40B4-BE49-F238E27FC236}">
                  <a16:creationId xmlns:a16="http://schemas.microsoft.com/office/drawing/2014/main" id="{84A21F21-01BF-4B79-AB6B-F0A80286FF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29" y="2779148"/>
              <a:ext cx="2071313" cy="26984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37D554-C389-4F60-95E7-15DEE66F74B7}"/>
                </a:ext>
              </a:extLst>
            </p:cNvPr>
            <p:cNvGrpSpPr/>
            <p:nvPr/>
          </p:nvGrpSpPr>
          <p:grpSpPr>
            <a:xfrm>
              <a:off x="899118" y="4524967"/>
              <a:ext cx="6230187" cy="2452511"/>
              <a:chOff x="367822" y="4607800"/>
              <a:chExt cx="6230187" cy="2452511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F92B11F-5D42-411B-A55C-20709C3D6262}"/>
                  </a:ext>
                </a:extLst>
              </p:cNvPr>
              <p:cNvSpPr/>
              <p:nvPr/>
            </p:nvSpPr>
            <p:spPr>
              <a:xfrm>
                <a:off x="367822" y="4607800"/>
                <a:ext cx="5605754" cy="2083093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800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86B941-355D-4C75-A182-058CE9DC6F4A}"/>
                  </a:ext>
                </a:extLst>
              </p:cNvPr>
              <p:cNvSpPr txBox="1"/>
              <p:nvPr/>
            </p:nvSpPr>
            <p:spPr>
              <a:xfrm>
                <a:off x="817960" y="4721209"/>
                <a:ext cx="5780049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BSL: British Sign Language</a:t>
                </a:r>
              </a:p>
              <a:p>
                <a:endParaRPr lang="en-GB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16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Mackaton</a:t>
                </a:r>
                <a:r>
                  <a:rPr lang="en-GB" sz="1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combination of symbols and signs</a:t>
                </a:r>
              </a:p>
              <a:p>
                <a:endParaRPr lang="en-GB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1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PECS: Picture Exchange Communication System</a:t>
                </a:r>
              </a:p>
              <a:p>
                <a:endParaRPr lang="en-GB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GB" sz="16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Social Stories: combination of text and images </a:t>
                </a:r>
              </a:p>
              <a:p>
                <a:endParaRPr lang="en-GB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dirty="0"/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09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1253</Words>
  <Application>Microsoft Office PowerPoint</Application>
  <PresentationFormat>Widescreen</PresentationFormat>
  <Paragraphs>271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Office Theme</vt:lpstr>
      <vt:lpstr>  Neurodiversity Awareness  Lunch &amp; Learn 2  Getting the Communication Right    Health &amp; Wellbeing EDI Network, The Growth Company  December 2nd, 2021 – Julie Casanova  </vt:lpstr>
      <vt:lpstr>PowerPoint Presentation</vt:lpstr>
      <vt:lpstr> Programme of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Neurodiversity Awareness  Lunch &amp; Learn 2  Getting the Communication Right    Health &amp; Wellbeing EDI Network, The Growth Company  December 2nd, 2021 – Julie Casanova  </dc:title>
  <dc:creator>Casanova, Julie (Growth Company)</dc:creator>
  <cp:lastModifiedBy>Casanova, Julie (Growth Company)</cp:lastModifiedBy>
  <cp:revision>1</cp:revision>
  <dcterms:created xsi:type="dcterms:W3CDTF">2021-11-29T08:59:37Z</dcterms:created>
  <dcterms:modified xsi:type="dcterms:W3CDTF">2021-12-01T14:30:45Z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00927df-381f-4b47-9442-9474f463c8ff_Enabled">
    <vt:lpwstr>True</vt:lpwstr>
  </property>
  <property fmtid="{D5CDD505-2E9C-101B-9397-08002B2CF9AE}" pid="3" name="MSIP_Label_700927df-381f-4b47-9442-9474f463c8ff_SiteId">
    <vt:lpwstr>08103169-4a6e-4778-9735-09cc96096d8f</vt:lpwstr>
  </property>
  <property fmtid="{D5CDD505-2E9C-101B-9397-08002B2CF9AE}" pid="4" name="MSIP_Label_700927df-381f-4b47-9442-9474f463c8ff_Owner">
    <vt:lpwstr>Julie.Casanova@growthco.uk</vt:lpwstr>
  </property>
  <property fmtid="{D5CDD505-2E9C-101B-9397-08002B2CF9AE}" pid="5" name="MSIP_Label_700927df-381f-4b47-9442-9474f463c8ff_SetDate">
    <vt:lpwstr>2021-11-29T09:22:25.1523912Z</vt:lpwstr>
  </property>
  <property fmtid="{D5CDD505-2E9C-101B-9397-08002B2CF9AE}" pid="6" name="MSIP_Label_700927df-381f-4b47-9442-9474f463c8ff_Name">
    <vt:lpwstr>Internal Personal and Confidential</vt:lpwstr>
  </property>
  <property fmtid="{D5CDD505-2E9C-101B-9397-08002B2CF9AE}" pid="7" name="MSIP_Label_700927df-381f-4b47-9442-9474f463c8ff_Application">
    <vt:lpwstr>Microsoft Azure Information Protection</vt:lpwstr>
  </property>
  <property fmtid="{D5CDD505-2E9C-101B-9397-08002B2CF9AE}" pid="8" name="MSIP_Label_700927df-381f-4b47-9442-9474f463c8ff_ActionId">
    <vt:lpwstr>d9098b5c-d4ba-4c84-8b04-75c6dc4b6987</vt:lpwstr>
  </property>
  <property fmtid="{D5CDD505-2E9C-101B-9397-08002B2CF9AE}" pid="9" name="MSIP_Label_700927df-381f-4b47-9442-9474f463c8ff_Extended_MSFT_Method">
    <vt:lpwstr>Automatic</vt:lpwstr>
  </property>
  <property fmtid="{D5CDD505-2E9C-101B-9397-08002B2CF9AE}" pid="10" name="Sensitivity">
    <vt:lpwstr>Internal Personal and Confidential</vt:lpwstr>
  </property>
</Properties>
</file>