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B2E86-FA1B-7480-9D68-970C2360B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237F1-CD85-68C9-8966-90927A690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43B3F-F8A2-4B20-1E57-642F4465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B7A01-2D23-56CD-D819-E9FBC67C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7EEB7-5A07-EDDB-35B6-C847066D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28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90FA-D7F7-BBE8-5887-F36A8DBF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71CBA-1D82-3A59-8719-8A7A72DDF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C78AE-B1D9-97C3-3735-BB90C957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B15B6-3EEF-3B11-655A-CA853323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16F26-85A1-3A56-E0D3-2C6B877C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5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E4ADAC-60AF-E828-B04A-17AC948CE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254AC-4237-4F39-0F25-B4330EF69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0F73-8090-9CA3-BB32-9622BCFF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5D763-5669-9D9C-30B0-9479C7C95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95141-9306-2448-D9BD-BB5351AE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94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3041E-4CBB-2E09-D127-3D5DB653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4E668-5850-C6AE-72DC-E8BA56B7E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CEFE6-B52B-474C-B1A0-C3ADA212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4A9A5-C289-48F1-8C5D-113DAC18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55575-6D2D-0D78-39D8-F1A537F6C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8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3C24-42E9-C882-D440-5330664F2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00AB6-4ADC-7264-3258-26BD3AC5D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2F2EA-97C6-F8AC-DCD1-FA943C7F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EB0CE-CCA8-CFC0-2FF8-C6EFD11D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3512E-C557-AACE-296F-220FE5A2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65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A0E2-DA0C-20AD-252F-DB6BCF693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0863-A34D-583B-704B-ED12502B4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7AC54-931A-62A5-1F84-771759BB8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81532-BDED-052F-D7B1-933F3E2D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4FCDE-0D2F-B4EE-176E-BBC7B984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78A6A-AEE7-C4C5-D9EE-65DD842B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2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4215F-E04A-B81C-10BA-C0632CAE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CFFE6-8561-DA80-089D-9E6CC16D9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F0BE8-1074-773C-A4EF-581AE199A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DDFF17-0FDB-A5F5-9C89-8951D8622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6AA76F-82BB-D229-19E0-3B21A29A3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2D1C37-048D-5B8C-74D6-CEEF91A5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A4F6A-E258-3F7F-B338-43C611E49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8AB47-A11A-B53E-FF92-1554E60E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82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66356-C72D-6BEA-7BE0-726F3395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765B0-D916-7B77-C109-657847EBF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8C663-293E-3AAD-8453-125A8FAA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61AA9-A730-8DCA-E2FF-ED4D5118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12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4D601-0B31-6FF8-7B79-774A11D9D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0C020-B689-F6BC-D3B1-5306A9A7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6BAFB-C042-AA9C-564C-D2BD56E8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21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E9534-3533-03B4-B5B3-CE7D1A681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5A1B-0DE4-795C-05F2-6881D1CD5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6074B-F02A-A445-CA4D-8B58CAF36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25F2A-0A4A-807D-466F-968D27ED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867F9-BA61-BD20-6BB0-4B34813E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4C6A9-CCFB-C44B-B296-1092292E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1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2DC01-47BA-AEE9-D379-155A46FC1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10EBFC-9C52-681E-5790-E03FD1023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01ADD-F517-CF0E-B702-63122DB87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3D720-B6FE-B21C-8EBD-EEEED9D3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23515-7C05-D83A-3DC0-8E028E84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E6E4F-600A-75A1-DAE6-C8C4E47B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95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F7B8F9-8686-8FFE-8E01-52E4DE0D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39947-7B1A-270E-9825-7A6EFA30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EE2B2-8268-85F4-6430-9FB1089A2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AFB-9FD5-4975-B8D8-2A951F19F455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7DFA5-BD45-2EF4-47CE-401D5337B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61AB2-6EE4-C977-2539-8C3BFC423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5F77-4353-43A5-916D-87683A5D814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E424B2-AF37-049C-7F42-61D9BFCCC03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23256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Classified: Internal Personal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389690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68BE12-ABD9-67F1-06B3-F1FB02D67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Performance Matrix</a:t>
            </a:r>
          </a:p>
        </p:txBody>
      </p:sp>
      <p:pic>
        <p:nvPicPr>
          <p:cNvPr id="1028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739FE444-4F25-1E33-AB1D-CD0304D80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646" y="135821"/>
            <a:ext cx="1274393" cy="54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3E68B92-7100-D51B-EEC2-D2F29D8D90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18" y="1710131"/>
            <a:ext cx="11594190" cy="509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72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E8584A209B94B8319F727E386DFAB" ma:contentTypeVersion="" ma:contentTypeDescription="Create a new document." ma:contentTypeScope="" ma:versionID="8b2f0ef99054e49a64bc1dcc866daf3c">
  <xsd:schema xmlns:xsd="http://www.w3.org/2001/XMLSchema" xmlns:xs="http://www.w3.org/2001/XMLSchema" xmlns:p="http://schemas.microsoft.com/office/2006/metadata/properties" xmlns:ns2="4BEF7DC7-AF15-497C-8416-DFC6C8199CC8" xmlns:ns3="63896bd9-e95b-46ca-a6a6-0699f5839c96" xmlns:ns4="4bef7dc7-af15-497c-8416-dfc6c8199cc8" xmlns:ns5="0a6be467-e76b-4869-981c-41fd8dac8726" targetNamespace="http://schemas.microsoft.com/office/2006/metadata/properties" ma:root="true" ma:fieldsID="958297de459379e43d24ba867a39f9d9" ns2:_="" ns3:_="" ns4:_="" ns5:_="">
    <xsd:import namespace="4BEF7DC7-AF15-497C-8416-DFC6C8199CC8"/>
    <xsd:import namespace="63896bd9-e95b-46ca-a6a6-0699f5839c96"/>
    <xsd:import namespace="4bef7dc7-af15-497c-8416-dfc6c8199cc8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F7DC7-AF15-497C-8416-DFC6C8199C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96bd9-e95b-46ca-a6a6-0699f5839c9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f7dc7-af15-497c-8416-dfc6c8199cc8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bef7dc7-af15-497c-8416-dfc6c8199cc8">
      <Terms xmlns="http://schemas.microsoft.com/office/infopath/2007/PartnerControls"/>
    </lcf76f155ced4ddcb4097134ff3c332f>
    <TaxCatchAll xmlns="0a6be467-e76b-4869-981c-41fd8dac87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CD9E3B-40F2-47B5-8F71-6E7FB4292E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EF7DC7-AF15-497C-8416-DFC6C8199CC8"/>
    <ds:schemaRef ds:uri="63896bd9-e95b-46ca-a6a6-0699f5839c96"/>
    <ds:schemaRef ds:uri="4bef7dc7-af15-497c-8416-dfc6c8199cc8"/>
    <ds:schemaRef ds:uri="0a6be467-e76b-4869-981c-41fd8dac87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8DC96D-69DB-458E-80FF-EF02955D540E}">
  <ds:schemaRefs>
    <ds:schemaRef ds:uri="0a6be467-e76b-4869-981c-41fd8dac8726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4bef7dc7-af15-497c-8416-dfc6c8199cc8"/>
    <ds:schemaRef ds:uri="63896bd9-e95b-46ca-a6a6-0699f5839c96"/>
    <ds:schemaRef ds:uri="4BEF7DC7-AF15-497C-8416-DFC6C8199CC8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5CD6641-1843-4961-8F78-5BE8FD2CAE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Performance 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Matrix</dc:title>
  <dc:creator>Madden, Cheryl (Growth Company)</dc:creator>
  <cp:lastModifiedBy>McPherson, Stuart (Growth Company)</cp:lastModifiedBy>
  <cp:revision>1</cp:revision>
  <dcterms:created xsi:type="dcterms:W3CDTF">2024-04-11T10:38:15Z</dcterms:created>
  <dcterms:modified xsi:type="dcterms:W3CDTF">2024-04-11T12:06:36Z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0x010100BABE8584A209B94B8319F727E386DFAB</vt:lpwstr>
  </property>
  <property fmtid="{D5CDD505-2E9C-101B-9397-08002B2CF9AE}" pid="3" name="MSIP_Label_2656b772-261f-468c-b0a8-3000dd0c1d91_Enabled">
    <vt:lpwstr>true</vt:lpwstr>
  </property>
  <property fmtid="{D5CDD505-2E9C-101B-9397-08002B2CF9AE}" pid="4" name="MSIP_Label_2656b772-261f-468c-b0a8-3000dd0c1d91_SetDate">
    <vt:lpwstr>2024-04-11T10:43:27Z</vt:lpwstr>
  </property>
  <property fmtid="{D5CDD505-2E9C-101B-9397-08002B2CF9AE}" pid="5" name="MSIP_Label_2656b772-261f-468c-b0a8-3000dd0c1d91_Method">
    <vt:lpwstr>Privileged</vt:lpwstr>
  </property>
  <property fmtid="{D5CDD505-2E9C-101B-9397-08002B2CF9AE}" pid="6" name="MSIP_Label_2656b772-261f-468c-b0a8-3000dd0c1d91_Name">
    <vt:lpwstr>Internal Personal and Confidential</vt:lpwstr>
  </property>
  <property fmtid="{D5CDD505-2E9C-101B-9397-08002B2CF9AE}" pid="7" name="MSIP_Label_2656b772-261f-468c-b0a8-3000dd0c1d91_SiteId">
    <vt:lpwstr>08103169-4a6e-4778-9735-09cc96096d8f</vt:lpwstr>
  </property>
  <property fmtid="{D5CDD505-2E9C-101B-9397-08002B2CF9AE}" pid="8" name="MSIP_Label_2656b772-261f-468c-b0a8-3000dd0c1d91_ActionId">
    <vt:lpwstr>492f82fa-83ec-4752-9d0b-6872fae3e50c</vt:lpwstr>
  </property>
  <property fmtid="{D5CDD505-2E9C-101B-9397-08002B2CF9AE}" pid="9" name="MSIP_Label_2656b772-261f-468c-b0a8-3000dd0c1d91_ContentBits">
    <vt:lpwstr>1</vt:lpwstr>
  </property>
  <property fmtid="{D5CDD505-2E9C-101B-9397-08002B2CF9AE}" pid="10" name="ClassificationContentMarkingHeaderLocations">
    <vt:lpwstr>Office Theme:8</vt:lpwstr>
  </property>
  <property fmtid="{D5CDD505-2E9C-101B-9397-08002B2CF9AE}" pid="11" name="ClassificationContentMarkingHeaderText">
    <vt:lpwstr>Classified: Internal Personal and Confidential</vt:lpwstr>
  </property>
  <property fmtid="{D5CDD505-2E9C-101B-9397-08002B2CF9AE}" pid="12" name="MediaServiceImageTags">
    <vt:lpwstr/>
  </property>
</Properties>
</file>