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B2E86-FA1B-7480-9D68-970C2360B0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1237F1-CD85-68C9-8966-90927A690E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43B3F-F8A2-4B20-1E57-642F44658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AAFB-9FD5-4975-B8D8-2A951F19F455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B7A01-2D23-56CD-D819-E9FBC67CB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7EEB7-5A07-EDDB-35B6-C847066D5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F77-4353-43A5-916D-87683A5D81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285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F90FA-D7F7-BBE8-5887-F36A8DBF4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971CBA-1D82-3A59-8719-8A7A72DDF7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C78AE-B1D9-97C3-3735-BB90C9578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AAFB-9FD5-4975-B8D8-2A951F19F455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3B15B6-3EEF-3B11-655A-CA8533239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16F26-85A1-3A56-E0D3-2C6B877C2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F77-4353-43A5-916D-87683A5D81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85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E4ADAC-60AF-E828-B04A-17AC948CE7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2254AC-4237-4F39-0F25-B4330EF69E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F0F73-8090-9CA3-BB32-9622BCFFE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AAFB-9FD5-4975-B8D8-2A951F19F455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5D763-5669-9D9C-30B0-9479C7C95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95141-9306-2448-D9BD-BB5351AE8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F77-4353-43A5-916D-87683A5D81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94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3041E-4CBB-2E09-D127-3D5DB6532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4E668-5850-C6AE-72DC-E8BA56B7E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CEFE6-B52B-474C-B1A0-C3ADA2122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AAFB-9FD5-4975-B8D8-2A951F19F455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4A9A5-C289-48F1-8C5D-113DAC182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55575-6D2D-0D78-39D8-F1A537F6C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F77-4353-43A5-916D-87683A5D81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089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63C24-42E9-C882-D440-5330664F2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800AB6-4ADC-7264-3258-26BD3AC5D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E2F2EA-97C6-F8AC-DCD1-FA943C7F3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AAFB-9FD5-4975-B8D8-2A951F19F455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DEB0CE-CCA8-CFC0-2FF8-C6EFD11D8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03512E-C557-AACE-296F-220FE5A23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F77-4353-43A5-916D-87683A5D81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653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1A0E2-DA0C-20AD-252F-DB6BCF693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60863-A34D-583B-704B-ED12502B45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C7AC54-931A-62A5-1F84-771759BB8E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681532-BDED-052F-D7B1-933F3E2D6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AAFB-9FD5-4975-B8D8-2A951F19F455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A4FCDE-0D2F-B4EE-176E-BBC7B9848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878A6A-AEE7-C4C5-D9EE-65DD842B0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F77-4353-43A5-916D-87683A5D81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322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4215F-E04A-B81C-10BA-C0632CAE9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ACFFE6-8561-DA80-089D-9E6CC16D94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DF0BE8-1074-773C-A4EF-581AE199A9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DDFF17-0FDB-A5F5-9C89-8951D86224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6AA76F-82BB-D229-19E0-3B21A29A3C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2D1C37-048D-5B8C-74D6-CEEF91A5C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AAFB-9FD5-4975-B8D8-2A951F19F455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1A4F6A-E258-3F7F-B338-43C611E49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8AB47-A11A-B53E-FF92-1554E60EA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F77-4353-43A5-916D-87683A5D81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829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66356-C72D-6BEA-7BE0-726F33951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E765B0-D916-7B77-C109-657847EBF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AAFB-9FD5-4975-B8D8-2A951F19F455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98C663-293E-3AAD-8453-125A8FAA4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D61AA9-A730-8DCA-E2FF-ED4D5118F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F77-4353-43A5-916D-87683A5D81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12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64D601-0B31-6FF8-7B79-774A11D9D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AAFB-9FD5-4975-B8D8-2A951F19F455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C0C020-B689-F6BC-D3B1-5306A9A7E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06BAFB-C042-AA9C-564C-D2BD56E80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F77-4353-43A5-916D-87683A5D81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215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E9534-3533-03B4-B5B3-CE7D1A681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95A1B-0DE4-795C-05F2-6881D1CD5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36074B-F02A-A445-CA4D-8B58CAF36D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325F2A-0A4A-807D-466F-968D27ED2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AAFB-9FD5-4975-B8D8-2A951F19F455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5867F9-BA61-BD20-6BB0-4B34813E4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24C6A9-CCFB-C44B-B296-1092292E4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F77-4353-43A5-916D-87683A5D81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13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2DC01-47BA-AEE9-D379-155A46FC1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10EBFC-9C52-681E-5790-E03FD10231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101ADD-F517-CF0E-B702-63122DB87D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C3D720-B6FE-B21C-8EBD-EEEED9D3F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AAFB-9FD5-4975-B8D8-2A951F19F455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E23515-7C05-D83A-3DC0-8E028E848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2E6E4F-600A-75A1-DAE6-C8C4E47B6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F77-4353-43A5-916D-87683A5D81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955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F7B8F9-8686-8FFE-8E01-52E4DE0DB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B39947-7B1A-270E-9825-7A6EFA306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EE2B2-8268-85F4-6430-9FB1089A2A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AAFB-9FD5-4975-B8D8-2A951F19F455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07DFA5-BD45-2EF4-47CE-401D5337B1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61AB2-6EE4-C977-2539-8C3BFC4237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D5F77-4353-43A5-916D-87683A5D814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E424B2-AF37-049C-7F42-61D9BFCCC03C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63500" y="63500"/>
            <a:ext cx="23256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Classified: Internal Personal and Confidential</a:t>
            </a:r>
          </a:p>
        </p:txBody>
      </p:sp>
    </p:spTree>
    <p:extLst>
      <p:ext uri="{BB962C8B-B14F-4D97-AF65-F5344CB8AC3E}">
        <p14:creationId xmlns:p14="http://schemas.microsoft.com/office/powerpoint/2010/main" val="3896908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68BE12-ABD9-67F1-06B3-F1FB02D67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Performance Matrix</a:t>
            </a:r>
          </a:p>
        </p:txBody>
      </p:sp>
      <p:pic>
        <p:nvPicPr>
          <p:cNvPr id="1028" name="Picture 4" descr="A blue and black logo&#10;&#10;Description automatically generated">
            <a:extLst>
              <a:ext uri="{FF2B5EF4-FFF2-40B4-BE49-F238E27FC236}">
                <a16:creationId xmlns:a16="http://schemas.microsoft.com/office/drawing/2014/main" id="{739FE444-4F25-1E33-AB1D-CD0304D801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7646" y="135821"/>
            <a:ext cx="1274393" cy="54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53E68B92-7100-D51B-EEC2-D2F29D8D903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18" y="1710131"/>
            <a:ext cx="11594190" cy="5094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072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BE8584A209B94B8319F727E386DFAB" ma:contentTypeVersion="" ma:contentTypeDescription="Create a new document." ma:contentTypeScope="" ma:versionID="8b2f0ef99054e49a64bc1dcc866daf3c">
  <xsd:schema xmlns:xsd="http://www.w3.org/2001/XMLSchema" xmlns:xs="http://www.w3.org/2001/XMLSchema" xmlns:p="http://schemas.microsoft.com/office/2006/metadata/properties" xmlns:ns2="4BEF7DC7-AF15-497C-8416-DFC6C8199CC8" xmlns:ns3="63896bd9-e95b-46ca-a6a6-0699f5839c96" xmlns:ns4="4bef7dc7-af15-497c-8416-dfc6c8199cc8" xmlns:ns5="0a6be467-e76b-4869-981c-41fd8dac8726" targetNamespace="http://schemas.microsoft.com/office/2006/metadata/properties" ma:root="true" ma:fieldsID="958297de459379e43d24ba867a39f9d9" ns2:_="" ns3:_="" ns4:_="" ns5:_="">
    <xsd:import namespace="4BEF7DC7-AF15-497C-8416-DFC6C8199CC8"/>
    <xsd:import namespace="63896bd9-e95b-46ca-a6a6-0699f5839c96"/>
    <xsd:import namespace="4bef7dc7-af15-497c-8416-dfc6c8199cc8"/>
    <xsd:import namespace="0a6be467-e76b-4869-981c-41fd8dac87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SearchPropertie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EF7DC7-AF15-497C-8416-DFC6C8199C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896bd9-e95b-46ca-a6a6-0699f5839c9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ef7dc7-af15-497c-8416-dfc6c8199cc8" elementFormDefault="qualified">
    <xsd:import namespace="http://schemas.microsoft.com/office/2006/documentManagement/types"/>
    <xsd:import namespace="http://schemas.microsoft.com/office/infopath/2007/PartnerControls"/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be467-e76b-4869-981c-41fd8dac8726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be8a2237-55ea-4d70-868f-dd5aeff31326}" ma:internalName="TaxCatchAll" ma:showField="CatchAllData" ma:web="0a6be467-e76b-4869-981c-41fd8dac8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bef7dc7-af15-497c-8416-dfc6c8199cc8">
      <Terms xmlns="http://schemas.microsoft.com/office/infopath/2007/PartnerControls"/>
    </lcf76f155ced4ddcb4097134ff3c332f>
    <TaxCatchAll xmlns="0a6be467-e76b-4869-981c-41fd8dac872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FCD9E3B-40F2-47B5-8F71-6E7FB4292E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EF7DC7-AF15-497C-8416-DFC6C8199CC8"/>
    <ds:schemaRef ds:uri="63896bd9-e95b-46ca-a6a6-0699f5839c96"/>
    <ds:schemaRef ds:uri="4bef7dc7-af15-497c-8416-dfc6c8199cc8"/>
    <ds:schemaRef ds:uri="0a6be467-e76b-4869-981c-41fd8dac87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8DC96D-69DB-458E-80FF-EF02955D540E}">
  <ds:schemaRefs>
    <ds:schemaRef ds:uri="0a6be467-e76b-4869-981c-41fd8dac8726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4bef7dc7-af15-497c-8416-dfc6c8199cc8"/>
    <ds:schemaRef ds:uri="63896bd9-e95b-46ca-a6a6-0699f5839c96"/>
    <ds:schemaRef ds:uri="4BEF7DC7-AF15-497C-8416-DFC6C8199CC8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5CD6641-1843-4961-8F78-5BE8FD2CAE5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Performance Matrix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Matrix</dc:title>
  <dc:creator>Madden, Cheryl (Growth Company)</dc:creator>
  <cp:lastModifiedBy>McPherson, Stuart (Growth Company)</cp:lastModifiedBy>
  <cp:revision>1</cp:revision>
  <dcterms:created xsi:type="dcterms:W3CDTF">2024-04-11T10:38:15Z</dcterms:created>
  <dcterms:modified xsi:type="dcterms:W3CDTF">2024-04-11T12:06:36Z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0x010100BABE8584A209B94B8319F727E386DFAB</vt:lpwstr>
  </property>
  <property fmtid="{D5CDD505-2E9C-101B-9397-08002B2CF9AE}" pid="3" name="MSIP_Label_2656b772-261f-468c-b0a8-3000dd0c1d91_Enabled">
    <vt:lpwstr>true</vt:lpwstr>
  </property>
  <property fmtid="{D5CDD505-2E9C-101B-9397-08002B2CF9AE}" pid="4" name="MSIP_Label_2656b772-261f-468c-b0a8-3000dd0c1d91_SetDate">
    <vt:lpwstr>2024-04-11T10:43:27Z</vt:lpwstr>
  </property>
  <property fmtid="{D5CDD505-2E9C-101B-9397-08002B2CF9AE}" pid="5" name="MSIP_Label_2656b772-261f-468c-b0a8-3000dd0c1d91_Method">
    <vt:lpwstr>Privileged</vt:lpwstr>
  </property>
  <property fmtid="{D5CDD505-2E9C-101B-9397-08002B2CF9AE}" pid="6" name="MSIP_Label_2656b772-261f-468c-b0a8-3000dd0c1d91_Name">
    <vt:lpwstr>Internal Personal and Confidential</vt:lpwstr>
  </property>
  <property fmtid="{D5CDD505-2E9C-101B-9397-08002B2CF9AE}" pid="7" name="MSIP_Label_2656b772-261f-468c-b0a8-3000dd0c1d91_SiteId">
    <vt:lpwstr>08103169-4a6e-4778-9735-09cc96096d8f</vt:lpwstr>
  </property>
  <property fmtid="{D5CDD505-2E9C-101B-9397-08002B2CF9AE}" pid="8" name="MSIP_Label_2656b772-261f-468c-b0a8-3000dd0c1d91_ActionId">
    <vt:lpwstr>492f82fa-83ec-4752-9d0b-6872fae3e50c</vt:lpwstr>
  </property>
  <property fmtid="{D5CDD505-2E9C-101B-9397-08002B2CF9AE}" pid="9" name="MSIP_Label_2656b772-261f-468c-b0a8-3000dd0c1d91_ContentBits">
    <vt:lpwstr>1</vt:lpwstr>
  </property>
  <property fmtid="{D5CDD505-2E9C-101B-9397-08002B2CF9AE}" pid="10" name="ClassificationContentMarkingHeaderLocations">
    <vt:lpwstr>Office Theme:8</vt:lpwstr>
  </property>
  <property fmtid="{D5CDD505-2E9C-101B-9397-08002B2CF9AE}" pid="11" name="ClassificationContentMarkingHeaderText">
    <vt:lpwstr>Classified: Internal Personal and Confidential</vt:lpwstr>
  </property>
  <property fmtid="{D5CDD505-2E9C-101B-9397-08002B2CF9AE}" pid="12" name="MediaServiceImageTags">
    <vt:lpwstr/>
  </property>
</Properties>
</file>