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74" r:id="rId3"/>
    <p:sldId id="275" r:id="rId4"/>
    <p:sldId id="276" r:id="rId5"/>
    <p:sldId id="277" r:id="rId6"/>
    <p:sldId id="261" r:id="rId7"/>
    <p:sldId id="278" r:id="rId8"/>
    <p:sldId id="283" r:id="rId9"/>
    <p:sldId id="284" r:id="rId10"/>
    <p:sldId id="280" r:id="rId11"/>
    <p:sldId id="256" r:id="rId12"/>
    <p:sldId id="291" r:id="rId13"/>
    <p:sldId id="286" r:id="rId14"/>
    <p:sldId id="290" r:id="rId15"/>
    <p:sldId id="287" r:id="rId16"/>
    <p:sldId id="281" r:id="rId17"/>
    <p:sldId id="282" r:id="rId18"/>
    <p:sldId id="279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6C3"/>
    <a:srgbClr val="E4E1FF"/>
    <a:srgbClr val="F7A48D"/>
    <a:srgbClr val="CCCCFF"/>
    <a:srgbClr val="E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177E9-BBB2-47DD-970A-3F488F504132}" v="2388" dt="2022-01-13T09:16:18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anova, Julie (Growth Company)" userId="9912fa70-38ec-4322-9fe2-4a7c7c075158" providerId="ADAL" clId="{829177E9-BBB2-47DD-970A-3F488F504132}"/>
    <pc:docChg chg="undo custSel addSld delSld modSld sldOrd">
      <pc:chgData name="Casanova, Julie (Growth Company)" userId="9912fa70-38ec-4322-9fe2-4a7c7c075158" providerId="ADAL" clId="{829177E9-BBB2-47DD-970A-3F488F504132}" dt="2022-01-13T09:16:18.752" v="12455"/>
      <pc:docMkLst>
        <pc:docMk/>
      </pc:docMkLst>
      <pc:sldChg chg="addSp delSp modSp add mod setBg modAnim delDesignElem">
        <pc:chgData name="Casanova, Julie (Growth Company)" userId="9912fa70-38ec-4322-9fe2-4a7c7c075158" providerId="ADAL" clId="{829177E9-BBB2-47DD-970A-3F488F504132}" dt="2022-01-13T09:14:57.080" v="12445"/>
        <pc:sldMkLst>
          <pc:docMk/>
          <pc:sldMk cId="170359069" sldId="256"/>
        </pc:sldMkLst>
        <pc:spChg chg="add mod">
          <ac:chgData name="Casanova, Julie (Growth Company)" userId="9912fa70-38ec-4322-9fe2-4a7c7c075158" providerId="ADAL" clId="{829177E9-BBB2-47DD-970A-3F488F504132}" dt="2022-01-13T09:14:53.848" v="12444" actId="164"/>
          <ac:spMkLst>
            <pc:docMk/>
            <pc:sldMk cId="170359069" sldId="256"/>
            <ac:spMk id="3" creationId="{F1F72383-016E-4270-8546-1D27418A7A41}"/>
          </ac:spMkLst>
        </pc:spChg>
        <pc:spChg chg="add mod">
          <ac:chgData name="Casanova, Julie (Growth Company)" userId="9912fa70-38ec-4322-9fe2-4a7c7c075158" providerId="ADAL" clId="{829177E9-BBB2-47DD-970A-3F488F504132}" dt="2022-01-13T09:14:53.848" v="12444" actId="164"/>
          <ac:spMkLst>
            <pc:docMk/>
            <pc:sldMk cId="170359069" sldId="256"/>
            <ac:spMk id="4" creationId="{2D1903C9-DD2F-43FF-A648-E5CE320FBB48}"/>
          </ac:spMkLst>
        </pc:spChg>
        <pc:spChg chg="del mod">
          <ac:chgData name="Casanova, Julie (Growth Company)" userId="9912fa70-38ec-4322-9fe2-4a7c7c075158" providerId="ADAL" clId="{829177E9-BBB2-47DD-970A-3F488F504132}" dt="2022-01-12T10:07:46.705" v="10746" actId="478"/>
          <ac:spMkLst>
            <pc:docMk/>
            <pc:sldMk cId="170359069" sldId="256"/>
            <ac:spMk id="5" creationId="{D5CBB8CB-76B3-41F4-B14D-2F732E1833D7}"/>
          </ac:spMkLst>
        </pc:spChg>
        <pc:spChg chg="del mod">
          <ac:chgData name="Casanova, Julie (Growth Company)" userId="9912fa70-38ec-4322-9fe2-4a7c7c075158" providerId="ADAL" clId="{829177E9-BBB2-47DD-970A-3F488F504132}" dt="2022-01-12T10:07:48.866" v="10747" actId="478"/>
          <ac:spMkLst>
            <pc:docMk/>
            <pc:sldMk cId="170359069" sldId="256"/>
            <ac:spMk id="6" creationId="{65E12E76-F10D-487B-B0F7-9FB4ABF5461D}"/>
          </ac:spMkLst>
        </pc:spChg>
        <pc:spChg chg="del">
          <ac:chgData name="Casanova, Julie (Growth Company)" userId="9912fa70-38ec-4322-9fe2-4a7c7c075158" providerId="ADAL" clId="{829177E9-BBB2-47DD-970A-3F488F504132}" dt="2022-01-12T10:05:22.514" v="10733" actId="478"/>
          <ac:spMkLst>
            <pc:docMk/>
            <pc:sldMk cId="170359069" sldId="256"/>
            <ac:spMk id="8" creationId="{0110F1A5-80FA-4029-A168-C03150A11179}"/>
          </ac:spMkLst>
        </pc:spChg>
        <pc:spChg chg="add mod">
          <ac:chgData name="Casanova, Julie (Growth Company)" userId="9912fa70-38ec-4322-9fe2-4a7c7c075158" providerId="ADAL" clId="{829177E9-BBB2-47DD-970A-3F488F504132}" dt="2022-01-12T10:09:00.445" v="10780" actId="20577"/>
          <ac:spMkLst>
            <pc:docMk/>
            <pc:sldMk cId="170359069" sldId="256"/>
            <ac:spMk id="17" creationId="{993D0DEC-4968-4B11-BB56-A98252345EB7}"/>
          </ac:spMkLst>
        </pc:spChg>
        <pc:spChg chg="del">
          <ac:chgData name="Casanova, Julie (Growth Company)" userId="9912fa70-38ec-4322-9fe2-4a7c7c075158" providerId="ADAL" clId="{829177E9-BBB2-47DD-970A-3F488F504132}" dt="2022-01-12T10:04:35.006" v="10722"/>
          <ac:spMkLst>
            <pc:docMk/>
            <pc:sldMk cId="170359069" sldId="256"/>
            <ac:spMk id="192" creationId="{928F64C6-FE22-4FC1-A763-DFCC514811BD}"/>
          </ac:spMkLst>
        </pc:spChg>
        <pc:grpChg chg="add mod">
          <ac:chgData name="Casanova, Julie (Growth Company)" userId="9912fa70-38ec-4322-9fe2-4a7c7c075158" providerId="ADAL" clId="{829177E9-BBB2-47DD-970A-3F488F504132}" dt="2022-01-12T10:26:32.344" v="11043" actId="1076"/>
          <ac:grpSpMkLst>
            <pc:docMk/>
            <pc:sldMk cId="170359069" sldId="256"/>
            <ac:grpSpMk id="2" creationId="{49A102BD-AE44-4234-9837-5A30A47455CD}"/>
          </ac:grpSpMkLst>
        </pc:grpChg>
        <pc:grpChg chg="add mod">
          <ac:chgData name="Casanova, Julie (Growth Company)" userId="9912fa70-38ec-4322-9fe2-4a7c7c075158" providerId="ADAL" clId="{829177E9-BBB2-47DD-970A-3F488F504132}" dt="2022-01-13T09:14:53.848" v="12444" actId="164"/>
          <ac:grpSpMkLst>
            <pc:docMk/>
            <pc:sldMk cId="170359069" sldId="256"/>
            <ac:grpSpMk id="5" creationId="{55151E65-C511-43C4-937F-E326F7B6A1CF}"/>
          </ac:grpSpMkLst>
        </pc:grpChg>
        <pc:picChg chg="del">
          <ac:chgData name="Casanova, Julie (Growth Company)" userId="9912fa70-38ec-4322-9fe2-4a7c7c075158" providerId="ADAL" clId="{829177E9-BBB2-47DD-970A-3F488F504132}" dt="2022-01-12T10:04:53.184" v="10726" actId="478"/>
          <ac:picMkLst>
            <pc:docMk/>
            <pc:sldMk cId="170359069" sldId="256"/>
            <ac:picMk id="7" creationId="{9378D7A8-5172-478D-990A-0D27CEDD5135}"/>
          </ac:picMkLst>
        </pc:picChg>
        <pc:picChg chg="add mod">
          <ac:chgData name="Casanova, Julie (Growth Company)" userId="9912fa70-38ec-4322-9fe2-4a7c7c075158" providerId="ADAL" clId="{829177E9-BBB2-47DD-970A-3F488F504132}" dt="2022-01-13T09:14:53.848" v="12444" actId="164"/>
          <ac:picMkLst>
            <pc:docMk/>
            <pc:sldMk cId="170359069" sldId="256"/>
            <ac:picMk id="10" creationId="{C2C40A84-50EC-4F8B-B734-E56B5DAD3FCE}"/>
          </ac:picMkLst>
        </pc:picChg>
        <pc:picChg chg="add mod">
          <ac:chgData name="Casanova, Julie (Growth Company)" userId="9912fa70-38ec-4322-9fe2-4a7c7c075158" providerId="ADAL" clId="{829177E9-BBB2-47DD-970A-3F488F504132}" dt="2022-01-12T10:08:41.272" v="10757"/>
          <ac:picMkLst>
            <pc:docMk/>
            <pc:sldMk cId="170359069" sldId="256"/>
            <ac:picMk id="16" creationId="{B1FF72C7-B399-4514-A1B6-681E84272693}"/>
          </ac:picMkLst>
        </pc:picChg>
        <pc:picChg chg="mod">
          <ac:chgData name="Casanova, Julie (Growth Company)" userId="9912fa70-38ec-4322-9fe2-4a7c7c075158" providerId="ADAL" clId="{829177E9-BBB2-47DD-970A-3F488F504132}" dt="2022-01-12T10:26:32.344" v="11043" actId="1076"/>
          <ac:picMkLst>
            <pc:docMk/>
            <pc:sldMk cId="170359069" sldId="256"/>
            <ac:picMk id="1028" creationId="{E1156B01-8999-4A4D-A9A5-E3F1C24C6C3A}"/>
          </ac:picMkLst>
        </pc:picChg>
        <pc:picChg chg="mod">
          <ac:chgData name="Casanova, Julie (Growth Company)" userId="9912fa70-38ec-4322-9fe2-4a7c7c075158" providerId="ADAL" clId="{829177E9-BBB2-47DD-970A-3F488F504132}" dt="2022-01-12T10:26:32.344" v="11043" actId="1076"/>
          <ac:picMkLst>
            <pc:docMk/>
            <pc:sldMk cId="170359069" sldId="256"/>
            <ac:picMk id="1030" creationId="{63F00B00-AD86-4D3C-850C-970EE2DB3371}"/>
          </ac:picMkLst>
        </pc:picChg>
        <pc:picChg chg="mod">
          <ac:chgData name="Casanova, Julie (Growth Company)" userId="9912fa70-38ec-4322-9fe2-4a7c7c075158" providerId="ADAL" clId="{829177E9-BBB2-47DD-970A-3F488F504132}" dt="2022-01-12T10:26:32.344" v="11043" actId="1076"/>
          <ac:picMkLst>
            <pc:docMk/>
            <pc:sldMk cId="170359069" sldId="256"/>
            <ac:picMk id="1032" creationId="{814237FD-33F9-49E3-9593-16EA77804E78}"/>
          </ac:picMkLst>
        </pc:picChg>
        <pc:picChg chg="mod">
          <ac:chgData name="Casanova, Julie (Growth Company)" userId="9912fa70-38ec-4322-9fe2-4a7c7c075158" providerId="ADAL" clId="{829177E9-BBB2-47DD-970A-3F488F504132}" dt="2022-01-12T10:26:32.344" v="11043" actId="1076"/>
          <ac:picMkLst>
            <pc:docMk/>
            <pc:sldMk cId="170359069" sldId="256"/>
            <ac:picMk id="1036" creationId="{9CACCEC2-25FC-4D6C-B13B-3293AC20C11E}"/>
          </ac:picMkLst>
        </pc:picChg>
        <pc:picChg chg="mod">
          <ac:chgData name="Casanova, Julie (Growth Company)" userId="9912fa70-38ec-4322-9fe2-4a7c7c075158" providerId="ADAL" clId="{829177E9-BBB2-47DD-970A-3F488F504132}" dt="2022-01-12T10:26:32.344" v="11043" actId="1076"/>
          <ac:picMkLst>
            <pc:docMk/>
            <pc:sldMk cId="170359069" sldId="256"/>
            <ac:picMk id="1038" creationId="{C8950313-3995-4785-A791-565371926063}"/>
          </ac:picMkLst>
        </pc:picChg>
        <pc:picChg chg="mod">
          <ac:chgData name="Casanova, Julie (Growth Company)" userId="9912fa70-38ec-4322-9fe2-4a7c7c075158" providerId="ADAL" clId="{829177E9-BBB2-47DD-970A-3F488F504132}" dt="2022-01-12T10:26:32.344" v="11043" actId="1076"/>
          <ac:picMkLst>
            <pc:docMk/>
            <pc:sldMk cId="170359069" sldId="256"/>
            <ac:picMk id="1040" creationId="{5679FAEF-A303-4B86-9002-AF9A315F316D}"/>
          </ac:picMkLst>
        </pc:picChg>
        <pc:cxnChg chg="del">
          <ac:chgData name="Casanova, Julie (Growth Company)" userId="9912fa70-38ec-4322-9fe2-4a7c7c075158" providerId="ADAL" clId="{829177E9-BBB2-47DD-970A-3F488F504132}" dt="2022-01-12T10:04:35.006" v="10722"/>
          <ac:cxnSpMkLst>
            <pc:docMk/>
            <pc:sldMk cId="170359069" sldId="256"/>
            <ac:cxnSpMk id="1044" creationId="{5C34627B-48E6-4F4D-B843-97717A86B490}"/>
          </ac:cxnSpMkLst>
        </pc:cxnChg>
      </pc:sldChg>
      <pc:sldChg chg="modSp del mod ord">
        <pc:chgData name="Casanova, Julie (Growth Company)" userId="9912fa70-38ec-4322-9fe2-4a7c7c075158" providerId="ADAL" clId="{829177E9-BBB2-47DD-970A-3F488F504132}" dt="2022-01-11T13:13:11.133" v="8166" actId="47"/>
        <pc:sldMkLst>
          <pc:docMk/>
          <pc:sldMk cId="691462010" sldId="256"/>
        </pc:sldMkLst>
        <pc:spChg chg="mod">
          <ac:chgData name="Casanova, Julie (Growth Company)" userId="9912fa70-38ec-4322-9fe2-4a7c7c075158" providerId="ADAL" clId="{829177E9-BBB2-47DD-970A-3F488F504132}" dt="2022-01-11T13:05:52.124" v="7427" actId="20577"/>
          <ac:spMkLst>
            <pc:docMk/>
            <pc:sldMk cId="691462010" sldId="256"/>
            <ac:spMk id="4" creationId="{4C35DDA0-01EA-43AE-97DD-7CA81C791EA5}"/>
          </ac:spMkLst>
        </pc:spChg>
      </pc:sldChg>
      <pc:sldChg chg="delSp modSp new del mod">
        <pc:chgData name="Casanova, Julie (Growth Company)" userId="9912fa70-38ec-4322-9fe2-4a7c7c075158" providerId="ADAL" clId="{829177E9-BBB2-47DD-970A-3F488F504132}" dt="2022-01-10T13:31:58.163" v="1616" actId="47"/>
        <pc:sldMkLst>
          <pc:docMk/>
          <pc:sldMk cId="1994816867" sldId="257"/>
        </pc:sldMkLst>
        <pc:spChg chg="mod">
          <ac:chgData name="Casanova, Julie (Growth Company)" userId="9912fa70-38ec-4322-9fe2-4a7c7c075158" providerId="ADAL" clId="{829177E9-BBB2-47DD-970A-3F488F504132}" dt="2022-01-07T14:11:23.462" v="9" actId="20577"/>
          <ac:spMkLst>
            <pc:docMk/>
            <pc:sldMk cId="1994816867" sldId="257"/>
            <ac:spMk id="2" creationId="{719D649C-97D8-4907-8D54-9C5403D8FF3C}"/>
          </ac:spMkLst>
        </pc:spChg>
        <pc:spChg chg="del">
          <ac:chgData name="Casanova, Julie (Growth Company)" userId="9912fa70-38ec-4322-9fe2-4a7c7c075158" providerId="ADAL" clId="{829177E9-BBB2-47DD-970A-3F488F504132}" dt="2022-01-07T14:11:26.775" v="10" actId="478"/>
          <ac:spMkLst>
            <pc:docMk/>
            <pc:sldMk cId="1994816867" sldId="257"/>
            <ac:spMk id="3" creationId="{5D4F4DE6-A24F-4893-B0E5-E7BE1E4CB5E3}"/>
          </ac:spMkLst>
        </pc:spChg>
      </pc:sldChg>
      <pc:sldChg chg="addSp delSp modSp new del mod">
        <pc:chgData name="Casanova, Julie (Growth Company)" userId="9912fa70-38ec-4322-9fe2-4a7c7c075158" providerId="ADAL" clId="{829177E9-BBB2-47DD-970A-3F488F504132}" dt="2022-01-10T13:32:03.413" v="1618" actId="47"/>
        <pc:sldMkLst>
          <pc:docMk/>
          <pc:sldMk cId="3613870094" sldId="258"/>
        </pc:sldMkLst>
        <pc:spChg chg="del mod">
          <ac:chgData name="Casanova, Julie (Growth Company)" userId="9912fa70-38ec-4322-9fe2-4a7c7c075158" providerId="ADAL" clId="{829177E9-BBB2-47DD-970A-3F488F504132}" dt="2022-01-07T14:12:06.791" v="28" actId="478"/>
          <ac:spMkLst>
            <pc:docMk/>
            <pc:sldMk cId="3613870094" sldId="258"/>
            <ac:spMk id="2" creationId="{AF7BB97E-D15A-44C2-B0EA-2E7A1997F6BF}"/>
          </ac:spMkLst>
        </pc:spChg>
        <pc:spChg chg="del">
          <ac:chgData name="Casanova, Julie (Growth Company)" userId="9912fa70-38ec-4322-9fe2-4a7c7c075158" providerId="ADAL" clId="{829177E9-BBB2-47DD-970A-3F488F504132}" dt="2022-01-07T14:11:41.478" v="23" actId="478"/>
          <ac:spMkLst>
            <pc:docMk/>
            <pc:sldMk cId="3613870094" sldId="258"/>
            <ac:spMk id="3" creationId="{4D5ABD34-FA97-44C0-92BA-5925294D26ED}"/>
          </ac:spMkLst>
        </pc:spChg>
        <pc:spChg chg="add del mod">
          <ac:chgData name="Casanova, Julie (Growth Company)" userId="9912fa70-38ec-4322-9fe2-4a7c7c075158" providerId="ADAL" clId="{829177E9-BBB2-47DD-970A-3F488F504132}" dt="2022-01-07T14:12:08.467" v="29" actId="478"/>
          <ac:spMkLst>
            <pc:docMk/>
            <pc:sldMk cId="3613870094" sldId="258"/>
            <ac:spMk id="5" creationId="{16126C1C-FE14-48AA-9D6B-DEE5EEA0DA9F}"/>
          </ac:spMkLst>
        </pc:spChg>
        <pc:spChg chg="add mod">
          <ac:chgData name="Casanova, Julie (Growth Company)" userId="9912fa70-38ec-4322-9fe2-4a7c7c075158" providerId="ADAL" clId="{829177E9-BBB2-47DD-970A-3F488F504132}" dt="2022-01-07T14:12:14.036" v="41" actId="122"/>
          <ac:spMkLst>
            <pc:docMk/>
            <pc:sldMk cId="3613870094" sldId="258"/>
            <ac:spMk id="6" creationId="{AA79D035-9C7F-47AA-B47B-65F4F83254EB}"/>
          </ac:spMkLst>
        </pc:spChg>
      </pc:sldChg>
      <pc:sldChg chg="addSp delSp modSp new del mod">
        <pc:chgData name="Casanova, Julie (Growth Company)" userId="9912fa70-38ec-4322-9fe2-4a7c7c075158" providerId="ADAL" clId="{829177E9-BBB2-47DD-970A-3F488F504132}" dt="2022-01-10T13:32:02.057" v="1617" actId="47"/>
        <pc:sldMkLst>
          <pc:docMk/>
          <pc:sldMk cId="874010091" sldId="259"/>
        </pc:sldMkLst>
        <pc:spChg chg="del">
          <ac:chgData name="Casanova, Julie (Growth Company)" userId="9912fa70-38ec-4322-9fe2-4a7c7c075158" providerId="ADAL" clId="{829177E9-BBB2-47DD-970A-3F488F504132}" dt="2022-01-07T14:11:57.113" v="26" actId="478"/>
          <ac:spMkLst>
            <pc:docMk/>
            <pc:sldMk cId="874010091" sldId="259"/>
            <ac:spMk id="2" creationId="{F359F04B-1AA4-464B-8FEB-20F884C3275B}"/>
          </ac:spMkLst>
        </pc:spChg>
        <pc:spChg chg="del">
          <ac:chgData name="Casanova, Julie (Growth Company)" userId="9912fa70-38ec-4322-9fe2-4a7c7c075158" providerId="ADAL" clId="{829177E9-BBB2-47DD-970A-3F488F504132}" dt="2022-01-07T14:11:58.339" v="27" actId="478"/>
          <ac:spMkLst>
            <pc:docMk/>
            <pc:sldMk cId="874010091" sldId="259"/>
            <ac:spMk id="3" creationId="{D78D0060-0AB6-4021-A48A-5FD9C4A16D5F}"/>
          </ac:spMkLst>
        </pc:spChg>
        <pc:spChg chg="add del mod">
          <ac:chgData name="Casanova, Julie (Growth Company)" userId="9912fa70-38ec-4322-9fe2-4a7c7c075158" providerId="ADAL" clId="{829177E9-BBB2-47DD-970A-3F488F504132}" dt="2022-01-07T14:12:20.791" v="43" actId="478"/>
          <ac:spMkLst>
            <pc:docMk/>
            <pc:sldMk cId="874010091" sldId="259"/>
            <ac:spMk id="4" creationId="{A9CE432F-3DD0-40EA-BAEB-1A13BE365E56}"/>
          </ac:spMkLst>
        </pc:spChg>
        <pc:spChg chg="add mod">
          <ac:chgData name="Casanova, Julie (Growth Company)" userId="9912fa70-38ec-4322-9fe2-4a7c7c075158" providerId="ADAL" clId="{829177E9-BBB2-47DD-970A-3F488F504132}" dt="2022-01-07T14:12:28.384" v="54" actId="122"/>
          <ac:spMkLst>
            <pc:docMk/>
            <pc:sldMk cId="874010091" sldId="259"/>
            <ac:spMk id="5" creationId="{EAEFFA97-F02D-4B8A-99C4-AFCA51FA71BC}"/>
          </ac:spMkLst>
        </pc:spChg>
      </pc:sldChg>
      <pc:sldChg chg="addSp delSp modSp new del mod">
        <pc:chgData name="Casanova, Julie (Growth Company)" userId="9912fa70-38ec-4322-9fe2-4a7c7c075158" providerId="ADAL" clId="{829177E9-BBB2-47DD-970A-3F488F504132}" dt="2022-01-10T13:34:42.912" v="1692" actId="47"/>
        <pc:sldMkLst>
          <pc:docMk/>
          <pc:sldMk cId="1914923741" sldId="260"/>
        </pc:sldMkLst>
        <pc:spChg chg="del">
          <ac:chgData name="Casanova, Julie (Growth Company)" userId="9912fa70-38ec-4322-9fe2-4a7c7c075158" providerId="ADAL" clId="{829177E9-BBB2-47DD-970A-3F488F504132}" dt="2022-01-07T14:31:03.036" v="56" actId="478"/>
          <ac:spMkLst>
            <pc:docMk/>
            <pc:sldMk cId="1914923741" sldId="260"/>
            <ac:spMk id="2" creationId="{81A7A239-73CC-41B1-B85C-A4854D6A2AE6}"/>
          </ac:spMkLst>
        </pc:spChg>
        <pc:spChg chg="del mod">
          <ac:chgData name="Casanova, Julie (Growth Company)" userId="9912fa70-38ec-4322-9fe2-4a7c7c075158" providerId="ADAL" clId="{829177E9-BBB2-47DD-970A-3F488F504132}" dt="2022-01-07T14:32:05.534" v="71" actId="478"/>
          <ac:spMkLst>
            <pc:docMk/>
            <pc:sldMk cId="1914923741" sldId="260"/>
            <ac:spMk id="3" creationId="{D38716E5-2933-4EBC-A97D-50E186335AC5}"/>
          </ac:spMkLst>
        </pc:spChg>
        <pc:spChg chg="add del mod">
          <ac:chgData name="Casanova, Julie (Growth Company)" userId="9912fa70-38ec-4322-9fe2-4a7c7c075158" providerId="ADAL" clId="{829177E9-BBB2-47DD-970A-3F488F504132}" dt="2022-01-07T14:33:46.316" v="110"/>
          <ac:spMkLst>
            <pc:docMk/>
            <pc:sldMk cId="1914923741" sldId="260"/>
            <ac:spMk id="4" creationId="{C36B7677-EBFC-49DC-BC9E-C9980674647C}"/>
          </ac:spMkLst>
        </pc:spChg>
        <pc:spChg chg="add del mod">
          <ac:chgData name="Casanova, Julie (Growth Company)" userId="9912fa70-38ec-4322-9fe2-4a7c7c075158" providerId="ADAL" clId="{829177E9-BBB2-47DD-970A-3F488F504132}" dt="2022-01-10T13:34:41.315" v="1691" actId="21"/>
          <ac:spMkLst>
            <pc:docMk/>
            <pc:sldMk cId="1914923741" sldId="260"/>
            <ac:spMk id="5" creationId="{1DDB9AEB-44DC-4F3D-A668-B65C317AD125}"/>
          </ac:spMkLst>
        </pc:spChg>
        <pc:picChg chg="add del mod">
          <ac:chgData name="Casanova, Julie (Growth Company)" userId="9912fa70-38ec-4322-9fe2-4a7c7c075158" providerId="ADAL" clId="{829177E9-BBB2-47DD-970A-3F488F504132}" dt="2022-01-07T14:31:58.827" v="69" actId="478"/>
          <ac:picMkLst>
            <pc:docMk/>
            <pc:sldMk cId="1914923741" sldId="260"/>
            <ac:picMk id="1025" creationId="{8B51E1AE-88FC-425C-8AB9-D139801A7180}"/>
          </ac:picMkLst>
        </pc:picChg>
      </pc:sldChg>
      <pc:sldChg chg="addSp delSp modSp new mod modAnim">
        <pc:chgData name="Casanova, Julie (Growth Company)" userId="9912fa70-38ec-4322-9fe2-4a7c7c075158" providerId="ADAL" clId="{829177E9-BBB2-47DD-970A-3F488F504132}" dt="2022-01-11T12:28:56.732" v="6057" actId="208"/>
        <pc:sldMkLst>
          <pc:docMk/>
          <pc:sldMk cId="2587357413" sldId="261"/>
        </pc:sldMkLst>
        <pc:spChg chg="del">
          <ac:chgData name="Casanova, Julie (Growth Company)" userId="9912fa70-38ec-4322-9fe2-4a7c7c075158" providerId="ADAL" clId="{829177E9-BBB2-47DD-970A-3F488F504132}" dt="2022-01-10T08:46:35.532" v="509" actId="478"/>
          <ac:spMkLst>
            <pc:docMk/>
            <pc:sldMk cId="2587357413" sldId="261"/>
            <ac:spMk id="2" creationId="{D0F28447-A94D-4A56-BADE-55A6028613EF}"/>
          </ac:spMkLst>
        </pc:spChg>
        <pc:spChg chg="del">
          <ac:chgData name="Casanova, Julie (Growth Company)" userId="9912fa70-38ec-4322-9fe2-4a7c7c075158" providerId="ADAL" clId="{829177E9-BBB2-47DD-970A-3F488F504132}" dt="2022-01-10T08:46:36.698" v="510" actId="478"/>
          <ac:spMkLst>
            <pc:docMk/>
            <pc:sldMk cId="2587357413" sldId="261"/>
            <ac:spMk id="3" creationId="{9EBA46CD-D659-456B-9A29-5F1250591C0E}"/>
          </ac:spMkLst>
        </pc:spChg>
        <pc:spChg chg="add mod">
          <ac:chgData name="Casanova, Julie (Growth Company)" userId="9912fa70-38ec-4322-9fe2-4a7c7c075158" providerId="ADAL" clId="{829177E9-BBB2-47DD-970A-3F488F504132}" dt="2022-01-10T08:46:44.767" v="530" actId="20577"/>
          <ac:spMkLst>
            <pc:docMk/>
            <pc:sldMk cId="2587357413" sldId="261"/>
            <ac:spMk id="4" creationId="{793F896A-9F9D-4B44-BFB4-FE875C7A7880}"/>
          </ac:spMkLst>
        </pc:spChg>
        <pc:spChg chg="add mod">
          <ac:chgData name="Casanova, Julie (Growth Company)" userId="9912fa70-38ec-4322-9fe2-4a7c7c075158" providerId="ADAL" clId="{829177E9-BBB2-47DD-970A-3F488F504132}" dt="2022-01-10T09:09:16.192" v="1025" actId="164"/>
          <ac:spMkLst>
            <pc:docMk/>
            <pc:sldMk cId="2587357413" sldId="261"/>
            <ac:spMk id="5" creationId="{1D884E04-415A-4D3E-889F-CD483F97760C}"/>
          </ac:spMkLst>
        </pc:spChg>
        <pc:spChg chg="add mod">
          <ac:chgData name="Casanova, Julie (Growth Company)" userId="9912fa70-38ec-4322-9fe2-4a7c7c075158" providerId="ADAL" clId="{829177E9-BBB2-47DD-970A-3F488F504132}" dt="2022-01-10T13:41:30.577" v="1762" actId="164"/>
          <ac:spMkLst>
            <pc:docMk/>
            <pc:sldMk cId="2587357413" sldId="261"/>
            <ac:spMk id="33" creationId="{EAA920BD-AAC0-4F3A-8A34-C90225E4AE4B}"/>
          </ac:spMkLst>
        </pc:spChg>
        <pc:spChg chg="add mod">
          <ac:chgData name="Casanova, Julie (Growth Company)" userId="9912fa70-38ec-4322-9fe2-4a7c7c075158" providerId="ADAL" clId="{829177E9-BBB2-47DD-970A-3F488F504132}" dt="2022-01-10T09:09:49.396" v="1028" actId="164"/>
          <ac:spMkLst>
            <pc:docMk/>
            <pc:sldMk cId="2587357413" sldId="261"/>
            <ac:spMk id="36" creationId="{CD5951AC-5DB3-41BF-943E-EFD0939C28DC}"/>
          </ac:spMkLst>
        </pc:spChg>
        <pc:spChg chg="add mod">
          <ac:chgData name="Casanova, Julie (Growth Company)" userId="9912fa70-38ec-4322-9fe2-4a7c7c075158" providerId="ADAL" clId="{829177E9-BBB2-47DD-970A-3F488F504132}" dt="2022-01-10T09:09:52.726" v="1029" actId="164"/>
          <ac:spMkLst>
            <pc:docMk/>
            <pc:sldMk cId="2587357413" sldId="261"/>
            <ac:spMk id="37" creationId="{CD94D488-12DA-4E0E-B9E4-08912831AF68}"/>
          </ac:spMkLst>
        </pc:spChg>
        <pc:spChg chg="add mod">
          <ac:chgData name="Casanova, Julie (Growth Company)" userId="9912fa70-38ec-4322-9fe2-4a7c7c075158" providerId="ADAL" clId="{829177E9-BBB2-47DD-970A-3F488F504132}" dt="2022-01-10T09:03:34.130" v="811" actId="164"/>
          <ac:spMkLst>
            <pc:docMk/>
            <pc:sldMk cId="2587357413" sldId="261"/>
            <ac:spMk id="39" creationId="{ECB458D8-B8C2-4B82-B67D-C0540CBAF9EB}"/>
          </ac:spMkLst>
        </pc:spChg>
        <pc:spChg chg="add mod">
          <ac:chgData name="Casanova, Julie (Growth Company)" userId="9912fa70-38ec-4322-9fe2-4a7c7c075158" providerId="ADAL" clId="{829177E9-BBB2-47DD-970A-3F488F504132}" dt="2022-01-10T09:09:57.864" v="1030" actId="164"/>
          <ac:spMkLst>
            <pc:docMk/>
            <pc:sldMk cId="2587357413" sldId="261"/>
            <ac:spMk id="41" creationId="{84FB20B3-17D4-4703-94C5-C6825827026E}"/>
          </ac:spMkLst>
        </pc:spChg>
        <pc:spChg chg="add mod">
          <ac:chgData name="Casanova, Julie (Growth Company)" userId="9912fa70-38ec-4322-9fe2-4a7c7c075158" providerId="ADAL" clId="{829177E9-BBB2-47DD-970A-3F488F504132}" dt="2022-01-10T09:06:49.860" v="1004" actId="1076"/>
          <ac:spMkLst>
            <pc:docMk/>
            <pc:sldMk cId="2587357413" sldId="261"/>
            <ac:spMk id="42" creationId="{C521D453-1DD7-4B8F-8E55-E379C97A813F}"/>
          </ac:spMkLst>
        </pc:spChg>
        <pc:grpChg chg="add mod">
          <ac:chgData name="Casanova, Julie (Growth Company)" userId="9912fa70-38ec-4322-9fe2-4a7c7c075158" providerId="ADAL" clId="{829177E9-BBB2-47DD-970A-3F488F504132}" dt="2022-01-10T13:41:34.506" v="1763" actId="1076"/>
          <ac:grpSpMkLst>
            <pc:docMk/>
            <pc:sldMk cId="2587357413" sldId="261"/>
            <ac:grpSpMk id="7" creationId="{CFD7C0A6-91BD-44DA-A863-78A78D0CEDF6}"/>
          </ac:grpSpMkLst>
        </pc:grpChg>
        <pc:grpChg chg="add mod">
          <ac:chgData name="Casanova, Julie (Growth Company)" userId="9912fa70-38ec-4322-9fe2-4a7c7c075158" providerId="ADAL" clId="{829177E9-BBB2-47DD-970A-3F488F504132}" dt="2022-01-10T09:09:52.726" v="1029" actId="164"/>
          <ac:grpSpMkLst>
            <pc:docMk/>
            <pc:sldMk cId="2587357413" sldId="261"/>
            <ac:grpSpMk id="14" creationId="{0E735769-18FB-4971-A6E0-45020917A4E6}"/>
          </ac:grpSpMkLst>
        </pc:grpChg>
        <pc:grpChg chg="add del mod">
          <ac:chgData name="Casanova, Julie (Growth Company)" userId="9912fa70-38ec-4322-9fe2-4a7c7c075158" providerId="ADAL" clId="{829177E9-BBB2-47DD-970A-3F488F504132}" dt="2022-01-10T08:56:56.514" v="609" actId="478"/>
          <ac:grpSpMkLst>
            <pc:docMk/>
            <pc:sldMk cId="2587357413" sldId="261"/>
            <ac:grpSpMk id="16" creationId="{F0537B95-0844-4425-8C64-0A0379615EFF}"/>
          </ac:grpSpMkLst>
        </pc:grpChg>
        <pc:grpChg chg="add del mod">
          <ac:chgData name="Casanova, Julie (Growth Company)" userId="9912fa70-38ec-4322-9fe2-4a7c7c075158" providerId="ADAL" clId="{829177E9-BBB2-47DD-970A-3F488F504132}" dt="2022-01-10T08:59:04.511" v="649" actId="478"/>
          <ac:grpSpMkLst>
            <pc:docMk/>
            <pc:sldMk cId="2587357413" sldId="261"/>
            <ac:grpSpMk id="34" creationId="{8C1FA67C-DD90-422E-9707-CECC840BE4F4}"/>
          </ac:grpSpMkLst>
        </pc:grpChg>
        <pc:grpChg chg="add mod">
          <ac:chgData name="Casanova, Julie (Growth Company)" userId="9912fa70-38ec-4322-9fe2-4a7c7c075158" providerId="ADAL" clId="{829177E9-BBB2-47DD-970A-3F488F504132}" dt="2022-01-10T09:09:49.396" v="1028" actId="164"/>
          <ac:grpSpMkLst>
            <pc:docMk/>
            <pc:sldMk cId="2587357413" sldId="261"/>
            <ac:grpSpMk id="35" creationId="{A44810B2-9BC0-42FB-96D6-3D308CBEB483}"/>
          </ac:grpSpMkLst>
        </pc:grpChg>
        <pc:grpChg chg="add mod">
          <ac:chgData name="Casanova, Julie (Growth Company)" userId="9912fa70-38ec-4322-9fe2-4a7c7c075158" providerId="ADAL" clId="{829177E9-BBB2-47DD-970A-3F488F504132}" dt="2022-01-10T09:09:57.864" v="1030" actId="164"/>
          <ac:grpSpMkLst>
            <pc:docMk/>
            <pc:sldMk cId="2587357413" sldId="261"/>
            <ac:grpSpMk id="40" creationId="{3059972E-12AC-4F38-BBFF-B7158818A519}"/>
          </ac:grpSpMkLst>
        </pc:grpChg>
        <pc:grpChg chg="add mod">
          <ac:chgData name="Casanova, Julie (Growth Company)" userId="9912fa70-38ec-4322-9fe2-4a7c7c075158" providerId="ADAL" clId="{829177E9-BBB2-47DD-970A-3F488F504132}" dt="2022-01-10T13:41:18.631" v="1760" actId="1076"/>
          <ac:grpSpMkLst>
            <pc:docMk/>
            <pc:sldMk cId="2587357413" sldId="261"/>
            <ac:grpSpMk id="46" creationId="{29AC5775-2970-4A6F-9444-3A95D4BF15A4}"/>
          </ac:grpSpMkLst>
        </pc:grpChg>
        <pc:grpChg chg="add mod">
          <ac:chgData name="Casanova, Julie (Growth Company)" userId="9912fa70-38ec-4322-9fe2-4a7c7c075158" providerId="ADAL" clId="{829177E9-BBB2-47DD-970A-3F488F504132}" dt="2022-01-10T13:37:05.639" v="1705" actId="1076"/>
          <ac:grpSpMkLst>
            <pc:docMk/>
            <pc:sldMk cId="2587357413" sldId="261"/>
            <ac:grpSpMk id="47" creationId="{9625D03E-6A2F-4418-9E16-9E0028C8C2BF}"/>
          </ac:grpSpMkLst>
        </pc:grpChg>
        <pc:grpChg chg="add mod">
          <ac:chgData name="Casanova, Julie (Growth Company)" userId="9912fa70-38ec-4322-9fe2-4a7c7c075158" providerId="ADAL" clId="{829177E9-BBB2-47DD-970A-3F488F504132}" dt="2022-01-10T13:37:08.111" v="1706" actId="1076"/>
          <ac:grpSpMkLst>
            <pc:docMk/>
            <pc:sldMk cId="2587357413" sldId="261"/>
            <ac:grpSpMk id="48" creationId="{CAD381BE-00E1-47C8-B7DE-F107EFBD91DD}"/>
          </ac:grpSpMkLst>
        </pc:grpChg>
        <pc:grpChg chg="add mod">
          <ac:chgData name="Casanova, Julie (Growth Company)" userId="9912fa70-38ec-4322-9fe2-4a7c7c075158" providerId="ADAL" clId="{829177E9-BBB2-47DD-970A-3F488F504132}" dt="2022-01-10T13:41:25.034" v="1761" actId="1076"/>
          <ac:grpSpMkLst>
            <pc:docMk/>
            <pc:sldMk cId="2587357413" sldId="261"/>
            <ac:grpSpMk id="49" creationId="{779EB53F-C99A-4672-8FBA-E7E59F680177}"/>
          </ac:grpSpMkLst>
        </pc:grpChg>
        <pc:graphicFrameChg chg="add mod">
          <ac:chgData name="Casanova, Julie (Growth Company)" userId="9912fa70-38ec-4322-9fe2-4a7c7c075158" providerId="ADAL" clId="{829177E9-BBB2-47DD-970A-3F488F504132}" dt="2022-01-10T09:03:34.130" v="811" actId="164"/>
          <ac:graphicFrameMkLst>
            <pc:docMk/>
            <pc:sldMk cId="2587357413" sldId="261"/>
            <ac:graphicFrameMk id="38" creationId="{67B307B5-4A85-48C5-98AF-2F53991424B2}"/>
          </ac:graphicFrameMkLst>
        </pc:graphicFrameChg>
        <pc:picChg chg="add mod">
          <ac:chgData name="Casanova, Julie (Growth Company)" userId="9912fa70-38ec-4322-9fe2-4a7c7c075158" providerId="ADAL" clId="{829177E9-BBB2-47DD-970A-3F488F504132}" dt="2022-01-10T13:41:30.577" v="1762" actId="164"/>
          <ac:picMkLst>
            <pc:docMk/>
            <pc:sldMk cId="2587357413" sldId="261"/>
            <ac:picMk id="3" creationId="{03B2AD04-C2B2-4D23-8A24-6D15B97D0B4B}"/>
          </ac:picMkLst>
        </pc:picChg>
        <pc:picChg chg="add mod">
          <ac:chgData name="Casanova, Julie (Growth Company)" userId="9912fa70-38ec-4322-9fe2-4a7c7c075158" providerId="ADAL" clId="{829177E9-BBB2-47DD-970A-3F488F504132}" dt="2022-01-10T08:48:32.136" v="577" actId="1076"/>
          <ac:picMkLst>
            <pc:docMk/>
            <pc:sldMk cId="2587357413" sldId="261"/>
            <ac:picMk id="6" creationId="{683EB790-D33A-4DD0-9C49-D43E11EFA0EB}"/>
          </ac:picMkLst>
        </pc:picChg>
        <pc:picChg chg="add mod ord">
          <ac:chgData name="Casanova, Julie (Growth Company)" userId="9912fa70-38ec-4322-9fe2-4a7c7c075158" providerId="ADAL" clId="{829177E9-BBB2-47DD-970A-3F488F504132}" dt="2022-01-10T08:56:33.090" v="603" actId="208"/>
          <ac:picMkLst>
            <pc:docMk/>
            <pc:sldMk cId="2587357413" sldId="261"/>
            <ac:picMk id="8" creationId="{D6400538-446D-44EB-A975-6F077F3E41A9}"/>
          </ac:picMkLst>
        </pc:picChg>
        <pc:picChg chg="add mod ord">
          <ac:chgData name="Casanova, Julie (Growth Company)" userId="9912fa70-38ec-4322-9fe2-4a7c7c075158" providerId="ADAL" clId="{829177E9-BBB2-47DD-970A-3F488F504132}" dt="2022-01-10T08:56:33.090" v="603" actId="208"/>
          <ac:picMkLst>
            <pc:docMk/>
            <pc:sldMk cId="2587357413" sldId="261"/>
            <ac:picMk id="9" creationId="{7F1DEEBD-7635-4C8D-9FF4-8DC9ABC0BECF}"/>
          </ac:picMkLst>
        </pc:picChg>
        <pc:picChg chg="add mod ord">
          <ac:chgData name="Casanova, Julie (Growth Company)" userId="9912fa70-38ec-4322-9fe2-4a7c7c075158" providerId="ADAL" clId="{829177E9-BBB2-47DD-970A-3F488F504132}" dt="2022-01-10T08:56:33.090" v="603" actId="208"/>
          <ac:picMkLst>
            <pc:docMk/>
            <pc:sldMk cId="2587357413" sldId="261"/>
            <ac:picMk id="10" creationId="{07B86746-C6E6-4151-AB68-B95DF739E4C6}"/>
          </ac:picMkLst>
        </pc:picChg>
        <pc:picChg chg="add mod ord">
          <ac:chgData name="Casanova, Julie (Growth Company)" userId="9912fa70-38ec-4322-9fe2-4a7c7c075158" providerId="ADAL" clId="{829177E9-BBB2-47DD-970A-3F488F504132}" dt="2022-01-10T08:56:33.090" v="603" actId="208"/>
          <ac:picMkLst>
            <pc:docMk/>
            <pc:sldMk cId="2587357413" sldId="261"/>
            <ac:picMk id="11" creationId="{E57E4BDE-50E7-435F-A051-F983A83FB247}"/>
          </ac:picMkLst>
        </pc:picChg>
        <pc:picChg chg="add mod ord">
          <ac:chgData name="Casanova, Julie (Growth Company)" userId="9912fa70-38ec-4322-9fe2-4a7c7c075158" providerId="ADAL" clId="{829177E9-BBB2-47DD-970A-3F488F504132}" dt="2022-01-10T08:56:33.090" v="603" actId="208"/>
          <ac:picMkLst>
            <pc:docMk/>
            <pc:sldMk cId="2587357413" sldId="261"/>
            <ac:picMk id="12" creationId="{1682D0E1-A877-4529-899C-F061FB1E1C33}"/>
          </ac:picMkLst>
        </pc:picChg>
        <pc:picChg chg="add mod ord">
          <ac:chgData name="Casanova, Julie (Growth Company)" userId="9912fa70-38ec-4322-9fe2-4a7c7c075158" providerId="ADAL" clId="{829177E9-BBB2-47DD-970A-3F488F504132}" dt="2022-01-10T08:57:23.335" v="612" actId="207"/>
          <ac:picMkLst>
            <pc:docMk/>
            <pc:sldMk cId="2587357413" sldId="261"/>
            <ac:picMk id="13" creationId="{8B14B194-7535-4E79-8AF2-8432DF932150}"/>
          </ac:picMkLst>
        </pc:picChg>
        <pc:picChg chg="add del mod">
          <ac:chgData name="Casanova, Julie (Growth Company)" userId="9912fa70-38ec-4322-9fe2-4a7c7c075158" providerId="ADAL" clId="{829177E9-BBB2-47DD-970A-3F488F504132}" dt="2022-01-10T08:56:41.271" v="606" actId="478"/>
          <ac:picMkLst>
            <pc:docMk/>
            <pc:sldMk cId="2587357413" sldId="261"/>
            <ac:picMk id="15" creationId="{424FE641-43DE-49CD-8B98-B2E3D2329A64}"/>
          </ac:picMkLst>
        </pc:picChg>
        <pc:picChg chg="mod">
          <ac:chgData name="Casanova, Julie (Growth Company)" userId="9912fa70-38ec-4322-9fe2-4a7c7c075158" providerId="ADAL" clId="{829177E9-BBB2-47DD-970A-3F488F504132}" dt="2022-01-10T08:56:42.829" v="607"/>
          <ac:picMkLst>
            <pc:docMk/>
            <pc:sldMk cId="2587357413" sldId="261"/>
            <ac:picMk id="17" creationId="{F4A66934-C573-4AAA-8095-122D0E5CAB63}"/>
          </ac:picMkLst>
        </pc:picChg>
        <pc:picChg chg="mod">
          <ac:chgData name="Casanova, Julie (Growth Company)" userId="9912fa70-38ec-4322-9fe2-4a7c7c075158" providerId="ADAL" clId="{829177E9-BBB2-47DD-970A-3F488F504132}" dt="2022-01-10T08:56:42.829" v="607"/>
          <ac:picMkLst>
            <pc:docMk/>
            <pc:sldMk cId="2587357413" sldId="261"/>
            <ac:picMk id="18" creationId="{693B0BE4-1CA0-433A-A49C-8E4E042147E5}"/>
          </ac:picMkLst>
        </pc:picChg>
        <pc:picChg chg="mod">
          <ac:chgData name="Casanova, Julie (Growth Company)" userId="9912fa70-38ec-4322-9fe2-4a7c7c075158" providerId="ADAL" clId="{829177E9-BBB2-47DD-970A-3F488F504132}" dt="2022-01-10T08:56:42.829" v="607"/>
          <ac:picMkLst>
            <pc:docMk/>
            <pc:sldMk cId="2587357413" sldId="261"/>
            <ac:picMk id="19" creationId="{A18BB51A-52E9-4042-91EB-B7251B179AFE}"/>
          </ac:picMkLst>
        </pc:picChg>
        <pc:picChg chg="mod">
          <ac:chgData name="Casanova, Julie (Growth Company)" userId="9912fa70-38ec-4322-9fe2-4a7c7c075158" providerId="ADAL" clId="{829177E9-BBB2-47DD-970A-3F488F504132}" dt="2022-01-10T08:56:42.829" v="607"/>
          <ac:picMkLst>
            <pc:docMk/>
            <pc:sldMk cId="2587357413" sldId="261"/>
            <ac:picMk id="20" creationId="{45715400-06BA-41EE-9C32-52C2A4DC69BC}"/>
          </ac:picMkLst>
        </pc:picChg>
        <pc:picChg chg="mod">
          <ac:chgData name="Casanova, Julie (Growth Company)" userId="9912fa70-38ec-4322-9fe2-4a7c7c075158" providerId="ADAL" clId="{829177E9-BBB2-47DD-970A-3F488F504132}" dt="2022-01-10T08:56:42.829" v="607"/>
          <ac:picMkLst>
            <pc:docMk/>
            <pc:sldMk cId="2587357413" sldId="261"/>
            <ac:picMk id="21" creationId="{38D98CAE-C6A0-443D-AFC6-7FBC76441E9A}"/>
          </ac:picMkLst>
        </pc:picChg>
        <pc:picChg chg="mod">
          <ac:chgData name="Casanova, Julie (Growth Company)" userId="9912fa70-38ec-4322-9fe2-4a7c7c075158" providerId="ADAL" clId="{829177E9-BBB2-47DD-970A-3F488F504132}" dt="2022-01-10T08:56:42.829" v="607"/>
          <ac:picMkLst>
            <pc:docMk/>
            <pc:sldMk cId="2587357413" sldId="261"/>
            <ac:picMk id="22" creationId="{765D3273-399A-4A3D-A20C-346D80E470FF}"/>
          </ac:picMkLst>
        </pc:picChg>
        <pc:picChg chg="add mod">
          <ac:chgData name="Casanova, Julie (Growth Company)" userId="9912fa70-38ec-4322-9fe2-4a7c7c075158" providerId="ADAL" clId="{829177E9-BBB2-47DD-970A-3F488F504132}" dt="2022-01-10T08:59:44.754" v="652" actId="164"/>
          <ac:picMkLst>
            <pc:docMk/>
            <pc:sldMk cId="2587357413" sldId="261"/>
            <ac:picMk id="23" creationId="{D68BE21C-F0B7-4AE1-97CD-503655956F4B}"/>
          </ac:picMkLst>
        </pc:picChg>
        <pc:picChg chg="add mod">
          <ac:chgData name="Casanova, Julie (Growth Company)" userId="9912fa70-38ec-4322-9fe2-4a7c7c075158" providerId="ADAL" clId="{829177E9-BBB2-47DD-970A-3F488F504132}" dt="2022-01-10T08:59:44.754" v="652" actId="164"/>
          <ac:picMkLst>
            <pc:docMk/>
            <pc:sldMk cId="2587357413" sldId="261"/>
            <ac:picMk id="24" creationId="{E57679B5-E1E8-49E1-9C4C-E6201065CDA6}"/>
          </ac:picMkLst>
        </pc:picChg>
        <pc:picChg chg="add mod">
          <ac:chgData name="Casanova, Julie (Growth Company)" userId="9912fa70-38ec-4322-9fe2-4a7c7c075158" providerId="ADAL" clId="{829177E9-BBB2-47DD-970A-3F488F504132}" dt="2022-01-10T08:59:44.754" v="652" actId="164"/>
          <ac:picMkLst>
            <pc:docMk/>
            <pc:sldMk cId="2587357413" sldId="261"/>
            <ac:picMk id="25" creationId="{E81F0C23-EE55-44AC-80B8-8D708ED1D101}"/>
          </ac:picMkLst>
        </pc:picChg>
        <pc:picChg chg="add mod">
          <ac:chgData name="Casanova, Julie (Growth Company)" userId="9912fa70-38ec-4322-9fe2-4a7c7c075158" providerId="ADAL" clId="{829177E9-BBB2-47DD-970A-3F488F504132}" dt="2022-01-10T08:59:44.754" v="652" actId="164"/>
          <ac:picMkLst>
            <pc:docMk/>
            <pc:sldMk cId="2587357413" sldId="261"/>
            <ac:picMk id="26" creationId="{BC5F1277-134E-4AEA-981D-9FE792F02A96}"/>
          </ac:picMkLst>
        </pc:picChg>
        <pc:picChg chg="add mod topLvl">
          <ac:chgData name="Casanova, Julie (Growth Company)" userId="9912fa70-38ec-4322-9fe2-4a7c7c075158" providerId="ADAL" clId="{829177E9-BBB2-47DD-970A-3F488F504132}" dt="2022-01-10T08:59:44.754" v="652" actId="164"/>
          <ac:picMkLst>
            <pc:docMk/>
            <pc:sldMk cId="2587357413" sldId="261"/>
            <ac:picMk id="27" creationId="{35DEDAF1-8941-42A8-8FCB-6221981C6543}"/>
          </ac:picMkLst>
        </pc:picChg>
        <pc:picChg chg="add mod">
          <ac:chgData name="Casanova, Julie (Growth Company)" userId="9912fa70-38ec-4322-9fe2-4a7c7c075158" providerId="ADAL" clId="{829177E9-BBB2-47DD-970A-3F488F504132}" dt="2022-01-10T08:59:44.754" v="652" actId="164"/>
          <ac:picMkLst>
            <pc:docMk/>
            <pc:sldMk cId="2587357413" sldId="261"/>
            <ac:picMk id="28" creationId="{A06DDA15-5C68-43EC-A6D9-EA7EF9A805E6}"/>
          </ac:picMkLst>
        </pc:picChg>
        <pc:picChg chg="add del mod">
          <ac:chgData name="Casanova, Julie (Growth Company)" userId="9912fa70-38ec-4322-9fe2-4a7c7c075158" providerId="ADAL" clId="{829177E9-BBB2-47DD-970A-3F488F504132}" dt="2022-01-10T08:59:00.014" v="645" actId="478"/>
          <ac:picMkLst>
            <pc:docMk/>
            <pc:sldMk cId="2587357413" sldId="261"/>
            <ac:picMk id="29" creationId="{6539DCE1-E6C8-42B6-86A2-D8863E514D15}"/>
          </ac:picMkLst>
        </pc:picChg>
        <pc:picChg chg="add del mod">
          <ac:chgData name="Casanova, Julie (Growth Company)" userId="9912fa70-38ec-4322-9fe2-4a7c7c075158" providerId="ADAL" clId="{829177E9-BBB2-47DD-970A-3F488F504132}" dt="2022-01-10T08:59:01.427" v="646" actId="478"/>
          <ac:picMkLst>
            <pc:docMk/>
            <pc:sldMk cId="2587357413" sldId="261"/>
            <ac:picMk id="30" creationId="{C9F1616F-EA7D-4627-8EAE-2DB16A88E32E}"/>
          </ac:picMkLst>
        </pc:picChg>
        <pc:picChg chg="add del mod">
          <ac:chgData name="Casanova, Julie (Growth Company)" userId="9912fa70-38ec-4322-9fe2-4a7c7c075158" providerId="ADAL" clId="{829177E9-BBB2-47DD-970A-3F488F504132}" dt="2022-01-10T08:59:02.983" v="648" actId="478"/>
          <ac:picMkLst>
            <pc:docMk/>
            <pc:sldMk cId="2587357413" sldId="261"/>
            <ac:picMk id="31" creationId="{D9262665-A8DC-4C18-B42A-9330AC5FF138}"/>
          </ac:picMkLst>
        </pc:picChg>
        <pc:picChg chg="add del mod topLvl">
          <ac:chgData name="Casanova, Julie (Growth Company)" userId="9912fa70-38ec-4322-9fe2-4a7c7c075158" providerId="ADAL" clId="{829177E9-BBB2-47DD-970A-3F488F504132}" dt="2022-01-10T08:59:04.511" v="649" actId="478"/>
          <ac:picMkLst>
            <pc:docMk/>
            <pc:sldMk cId="2587357413" sldId="261"/>
            <ac:picMk id="32" creationId="{A1D28697-DE8A-4DC0-B6A0-249524C66FB5}"/>
          </ac:picMkLst>
        </pc:picChg>
        <pc:picChg chg="add del mod">
          <ac:chgData name="Casanova, Julie (Growth Company)" userId="9912fa70-38ec-4322-9fe2-4a7c7c075158" providerId="ADAL" clId="{829177E9-BBB2-47DD-970A-3F488F504132}" dt="2022-01-10T08:58:52.238" v="640" actId="478"/>
          <ac:picMkLst>
            <pc:docMk/>
            <pc:sldMk cId="2587357413" sldId="261"/>
            <ac:picMk id="33" creationId="{8C5C0160-739E-4F28-95D4-C9ABF0E71D21}"/>
          </ac:picMkLst>
        </pc:picChg>
        <pc:picChg chg="add del mod">
          <ac:chgData name="Casanova, Julie (Growth Company)" userId="9912fa70-38ec-4322-9fe2-4a7c7c075158" providerId="ADAL" clId="{829177E9-BBB2-47DD-970A-3F488F504132}" dt="2022-01-10T13:57:49.985" v="2039" actId="478"/>
          <ac:picMkLst>
            <pc:docMk/>
            <pc:sldMk cId="2587357413" sldId="261"/>
            <ac:picMk id="1026" creationId="{BDBEBFBC-0B39-42B2-B547-0E0F1B00CBCC}"/>
          </ac:picMkLst>
        </pc:picChg>
        <pc:cxnChg chg="add mod">
          <ac:chgData name="Casanova, Julie (Growth Company)" userId="9912fa70-38ec-4322-9fe2-4a7c7c075158" providerId="ADAL" clId="{829177E9-BBB2-47DD-970A-3F488F504132}" dt="2022-01-11T12:28:56.732" v="6057" actId="208"/>
          <ac:cxnSpMkLst>
            <pc:docMk/>
            <pc:sldMk cId="2587357413" sldId="261"/>
            <ac:cxnSpMk id="44" creationId="{3634022F-6BD9-4639-9FDB-8E8CCAF3B466}"/>
          </ac:cxnSpMkLst>
        </pc:cxnChg>
      </pc:sldChg>
      <pc:sldChg chg="addSp delSp modSp add mod ord setBg delDesignElem">
        <pc:chgData name="Casanova, Julie (Growth Company)" userId="9912fa70-38ec-4322-9fe2-4a7c7c075158" providerId="ADAL" clId="{829177E9-BBB2-47DD-970A-3F488F504132}" dt="2022-01-10T08:44:58.783" v="503" actId="20577"/>
        <pc:sldMkLst>
          <pc:docMk/>
          <pc:sldMk cId="2034074511" sldId="262"/>
        </pc:sldMkLst>
        <pc:spChg chg="add del mod">
          <ac:chgData name="Casanova, Julie (Growth Company)" userId="9912fa70-38ec-4322-9fe2-4a7c7c075158" providerId="ADAL" clId="{829177E9-BBB2-47DD-970A-3F488F504132}" dt="2022-01-10T08:34:36.495" v="212" actId="478"/>
          <ac:spMkLst>
            <pc:docMk/>
            <pc:sldMk cId="2034074511" sldId="262"/>
            <ac:spMk id="3" creationId="{74EEE769-D341-4961-ACEA-980A78DD4741}"/>
          </ac:spMkLst>
        </pc:spChg>
        <pc:spChg chg="del mod">
          <ac:chgData name="Casanova, Julie (Growth Company)" userId="9912fa70-38ec-4322-9fe2-4a7c7c075158" providerId="ADAL" clId="{829177E9-BBB2-47DD-970A-3F488F504132}" dt="2022-01-10T08:34:27.205" v="211" actId="478"/>
          <ac:spMkLst>
            <pc:docMk/>
            <pc:sldMk cId="2034074511" sldId="262"/>
            <ac:spMk id="4" creationId="{40120EC2-47FF-4164-892E-6598A65AA9AB}"/>
          </ac:spMkLst>
        </pc:spChg>
        <pc:spChg chg="add mod">
          <ac:chgData name="Casanova, Julie (Growth Company)" userId="9912fa70-38ec-4322-9fe2-4a7c7c075158" providerId="ADAL" clId="{829177E9-BBB2-47DD-970A-3F488F504132}" dt="2022-01-10T08:44:58.783" v="503" actId="20577"/>
          <ac:spMkLst>
            <pc:docMk/>
            <pc:sldMk cId="2034074511" sldId="262"/>
            <ac:spMk id="11" creationId="{1A9C1368-D45D-4BBC-B5A9-A7C311A8010E}"/>
          </ac:spMkLst>
        </pc:spChg>
        <pc:spChg chg="del">
          <ac:chgData name="Casanova, Julie (Growth Company)" userId="9912fa70-38ec-4322-9fe2-4a7c7c075158" providerId="ADAL" clId="{829177E9-BBB2-47DD-970A-3F488F504132}" dt="2022-01-10T08:33:17.885" v="124"/>
          <ac:spMkLst>
            <pc:docMk/>
            <pc:sldMk cId="2034074511" sldId="262"/>
            <ac:spMk id="21" creationId="{04812C46-200A-4DEB-A05E-3ED6C68C2387}"/>
          </ac:spMkLst>
        </pc:spChg>
        <pc:spChg chg="del">
          <ac:chgData name="Casanova, Julie (Growth Company)" userId="9912fa70-38ec-4322-9fe2-4a7c7c075158" providerId="ADAL" clId="{829177E9-BBB2-47DD-970A-3F488F504132}" dt="2022-01-10T08:33:17.885" v="124"/>
          <ac:spMkLst>
            <pc:docMk/>
            <pc:sldMk cId="2034074511" sldId="262"/>
            <ac:spMk id="23" creationId="{D1EA859B-E555-4109-94F3-6700E046E008}"/>
          </ac:spMkLst>
        </pc:spChg>
        <pc:spChg chg="add">
          <ac:chgData name="Casanova, Julie (Growth Company)" userId="9912fa70-38ec-4322-9fe2-4a7c7c075158" providerId="ADAL" clId="{829177E9-BBB2-47DD-970A-3F488F504132}" dt="2022-01-10T08:33:42.337" v="127" actId="26606"/>
          <ac:spMkLst>
            <pc:docMk/>
            <pc:sldMk cId="2034074511" sldId="262"/>
            <ac:spMk id="71" creationId="{ECC07320-C2CA-4E29-8481-9D9E143C7788}"/>
          </ac:spMkLst>
        </pc:spChg>
        <pc:spChg chg="add">
          <ac:chgData name="Casanova, Julie (Growth Company)" userId="9912fa70-38ec-4322-9fe2-4a7c7c075158" providerId="ADAL" clId="{829177E9-BBB2-47DD-970A-3F488F504132}" dt="2022-01-10T08:33:42.337" v="127" actId="26606"/>
          <ac:spMkLst>
            <pc:docMk/>
            <pc:sldMk cId="2034074511" sldId="262"/>
            <ac:spMk id="73" creationId="{178FB36B-5BFE-42CA-BC60-1115E0D95EEC}"/>
          </ac:spMkLst>
        </pc:spChg>
        <pc:picChg chg="mod">
          <ac:chgData name="Casanova, Julie (Growth Company)" userId="9912fa70-38ec-4322-9fe2-4a7c7c075158" providerId="ADAL" clId="{829177E9-BBB2-47DD-970A-3F488F504132}" dt="2022-01-10T08:35:59.837" v="259"/>
          <ac:picMkLst>
            <pc:docMk/>
            <pc:sldMk cId="2034074511" sldId="262"/>
            <ac:picMk id="5" creationId="{4AD56234-5B03-4DBB-A072-5475DB322686}"/>
          </ac:picMkLst>
        </pc:picChg>
        <pc:picChg chg="mod">
          <ac:chgData name="Casanova, Julie (Growth Company)" userId="9912fa70-38ec-4322-9fe2-4a7c7c075158" providerId="ADAL" clId="{829177E9-BBB2-47DD-970A-3F488F504132}" dt="2022-01-10T08:35:13.190" v="215" actId="1076"/>
          <ac:picMkLst>
            <pc:docMk/>
            <pc:sldMk cId="2034074511" sldId="262"/>
            <ac:picMk id="2050" creationId="{F65E3B79-A934-4733-AF9D-BD171C6B0CF0}"/>
          </ac:picMkLst>
        </pc:picChg>
      </pc:sldChg>
      <pc:sldChg chg="addSp delSp modSp add mod setBg delAnim modAnim delDesignElem">
        <pc:chgData name="Casanova, Julie (Growth Company)" userId="9912fa70-38ec-4322-9fe2-4a7c7c075158" providerId="ADAL" clId="{829177E9-BBB2-47DD-970A-3F488F504132}" dt="2022-01-13T09:04:34.773" v="12419" actId="20577"/>
        <pc:sldMkLst>
          <pc:docMk/>
          <pc:sldMk cId="303154882" sldId="274"/>
        </pc:sldMkLst>
        <pc:spChg chg="add del mod">
          <ac:chgData name="Casanova, Julie (Growth Company)" userId="9912fa70-38ec-4322-9fe2-4a7c7c075158" providerId="ADAL" clId="{829177E9-BBB2-47DD-970A-3F488F504132}" dt="2022-01-10T08:40:54.112" v="304" actId="478"/>
          <ac:spMkLst>
            <pc:docMk/>
            <pc:sldMk cId="303154882" sldId="274"/>
            <ac:spMk id="10" creationId="{C81D0E94-A9EB-410A-ABDC-D2627E9061C9}"/>
          </ac:spMkLst>
        </pc:spChg>
        <pc:spChg chg="del mod">
          <ac:chgData name="Casanova, Julie (Growth Company)" userId="9912fa70-38ec-4322-9fe2-4a7c7c075158" providerId="ADAL" clId="{829177E9-BBB2-47DD-970A-3F488F504132}" dt="2022-01-10T08:40:26.566" v="299" actId="478"/>
          <ac:spMkLst>
            <pc:docMk/>
            <pc:sldMk cId="303154882" sldId="274"/>
            <ac:spMk id="11" creationId="{163533E4-DA64-42B5-BC25-4AC5D96737D9}"/>
          </ac:spMkLst>
        </pc:spChg>
        <pc:spChg chg="add mod">
          <ac:chgData name="Casanova, Julie (Growth Company)" userId="9912fa70-38ec-4322-9fe2-4a7c7c075158" providerId="ADAL" clId="{829177E9-BBB2-47DD-970A-3F488F504132}" dt="2022-01-13T09:04:34.773" v="12419" actId="20577"/>
          <ac:spMkLst>
            <pc:docMk/>
            <pc:sldMk cId="303154882" sldId="274"/>
            <ac:spMk id="12" creationId="{83DDF961-24B9-481F-9AE6-6B71FA909479}"/>
          </ac:spMkLst>
        </pc:spChg>
        <pc:spChg chg="del">
          <ac:chgData name="Casanova, Julie (Growth Company)" userId="9912fa70-38ec-4322-9fe2-4a7c7c075158" providerId="ADAL" clId="{829177E9-BBB2-47DD-970A-3F488F504132}" dt="2022-01-10T08:40:01.551" v="297"/>
          <ac:spMkLst>
            <pc:docMk/>
            <pc:sldMk cId="303154882" sldId="274"/>
            <ac:spMk id="71" creationId="{ECC07320-C2CA-4E29-8481-9D9E143C7788}"/>
          </ac:spMkLst>
        </pc:spChg>
        <pc:spChg chg="del">
          <ac:chgData name="Casanova, Julie (Growth Company)" userId="9912fa70-38ec-4322-9fe2-4a7c7c075158" providerId="ADAL" clId="{829177E9-BBB2-47DD-970A-3F488F504132}" dt="2022-01-10T08:40:01.551" v="297"/>
          <ac:spMkLst>
            <pc:docMk/>
            <pc:sldMk cId="303154882" sldId="274"/>
            <ac:spMk id="73" creationId="{178FB36B-5BFE-42CA-BC60-1115E0D95EEC}"/>
          </ac:spMkLst>
        </pc:spChg>
        <pc:spChg chg="add">
          <ac:chgData name="Casanova, Julie (Growth Company)" userId="9912fa70-38ec-4322-9fe2-4a7c7c075158" providerId="ADAL" clId="{829177E9-BBB2-47DD-970A-3F488F504132}" dt="2022-01-10T08:40:22.529" v="298" actId="26606"/>
          <ac:spMkLst>
            <pc:docMk/>
            <pc:sldMk cId="303154882" sldId="274"/>
            <ac:spMk id="2052" creationId="{04812C46-200A-4DEB-A05E-3ED6C68C2387}"/>
          </ac:spMkLst>
        </pc:spChg>
        <pc:spChg chg="add">
          <ac:chgData name="Casanova, Julie (Growth Company)" userId="9912fa70-38ec-4322-9fe2-4a7c7c075158" providerId="ADAL" clId="{829177E9-BBB2-47DD-970A-3F488F504132}" dt="2022-01-10T08:40:22.529" v="298" actId="26606"/>
          <ac:spMkLst>
            <pc:docMk/>
            <pc:sldMk cId="303154882" sldId="274"/>
            <ac:spMk id="2053" creationId="{D1EA859B-E555-4109-94F3-6700E046E008}"/>
          </ac:spMkLst>
        </pc:spChg>
        <pc:picChg chg="mod">
          <ac:chgData name="Casanova, Julie (Growth Company)" userId="9912fa70-38ec-4322-9fe2-4a7c7c075158" providerId="ADAL" clId="{829177E9-BBB2-47DD-970A-3F488F504132}" dt="2022-01-10T08:43:28.512" v="414" actId="1076"/>
          <ac:picMkLst>
            <pc:docMk/>
            <pc:sldMk cId="303154882" sldId="274"/>
            <ac:picMk id="5" creationId="{4AD56234-5B03-4DBB-A072-5475DB322686}"/>
          </ac:picMkLst>
        </pc:picChg>
        <pc:picChg chg="ord">
          <ac:chgData name="Casanova, Julie (Growth Company)" userId="9912fa70-38ec-4322-9fe2-4a7c7c075158" providerId="ADAL" clId="{829177E9-BBB2-47DD-970A-3F488F504132}" dt="2022-01-10T08:40:22.529" v="298" actId="26606"/>
          <ac:picMkLst>
            <pc:docMk/>
            <pc:sldMk cId="303154882" sldId="274"/>
            <ac:picMk id="2050" creationId="{F65E3B79-A934-4733-AF9D-BD171C6B0CF0}"/>
          </ac:picMkLst>
        </pc:picChg>
      </pc:sldChg>
      <pc:sldChg chg="modSp add">
        <pc:chgData name="Casanova, Julie (Growth Company)" userId="9912fa70-38ec-4322-9fe2-4a7c7c075158" providerId="ADAL" clId="{829177E9-BBB2-47DD-970A-3F488F504132}" dt="2022-01-10T08:45:26.191" v="505" actId="1076"/>
        <pc:sldMkLst>
          <pc:docMk/>
          <pc:sldMk cId="220010502" sldId="275"/>
        </pc:sldMkLst>
        <pc:picChg chg="mod">
          <ac:chgData name="Casanova, Julie (Growth Company)" userId="9912fa70-38ec-4322-9fe2-4a7c7c075158" providerId="ADAL" clId="{829177E9-BBB2-47DD-970A-3F488F504132}" dt="2022-01-10T08:45:26.191" v="505" actId="1076"/>
          <ac:picMkLst>
            <pc:docMk/>
            <pc:sldMk cId="220010502" sldId="275"/>
            <ac:picMk id="4" creationId="{29F94CDB-4DC3-4B2D-B6B1-3E39646CD322}"/>
          </ac:picMkLst>
        </pc:picChg>
      </pc:sldChg>
      <pc:sldChg chg="add">
        <pc:chgData name="Casanova, Julie (Growth Company)" userId="9912fa70-38ec-4322-9fe2-4a7c7c075158" providerId="ADAL" clId="{829177E9-BBB2-47DD-970A-3F488F504132}" dt="2022-01-10T08:45:34.706" v="506"/>
        <pc:sldMkLst>
          <pc:docMk/>
          <pc:sldMk cId="699141714" sldId="276"/>
        </pc:sldMkLst>
      </pc:sldChg>
      <pc:sldChg chg="delSp add mod delAnim">
        <pc:chgData name="Casanova, Julie (Growth Company)" userId="9912fa70-38ec-4322-9fe2-4a7c7c075158" providerId="ADAL" clId="{829177E9-BBB2-47DD-970A-3F488F504132}" dt="2022-01-10T08:45:48.177" v="508" actId="478"/>
        <pc:sldMkLst>
          <pc:docMk/>
          <pc:sldMk cId="2762108644" sldId="277"/>
        </pc:sldMkLst>
        <pc:grpChg chg="del">
          <ac:chgData name="Casanova, Julie (Growth Company)" userId="9912fa70-38ec-4322-9fe2-4a7c7c075158" providerId="ADAL" clId="{829177E9-BBB2-47DD-970A-3F488F504132}" dt="2022-01-10T08:45:48.177" v="508" actId="478"/>
          <ac:grpSpMkLst>
            <pc:docMk/>
            <pc:sldMk cId="2762108644" sldId="277"/>
            <ac:grpSpMk id="41" creationId="{EA5A9AF3-2BAC-43A2-BFE3-6530C5AE6BD9}"/>
          </ac:grpSpMkLst>
        </pc:grpChg>
      </pc:sldChg>
      <pc:sldChg chg="addSp delSp modSp new mod ord modAnim">
        <pc:chgData name="Casanova, Julie (Growth Company)" userId="9912fa70-38ec-4322-9fe2-4a7c7c075158" providerId="ADAL" clId="{829177E9-BBB2-47DD-970A-3F488F504132}" dt="2022-01-12T09:26:01.188" v="9854" actId="1076"/>
        <pc:sldMkLst>
          <pc:docMk/>
          <pc:sldMk cId="3295659277" sldId="278"/>
        </pc:sldMkLst>
        <pc:spChg chg="add mod">
          <ac:chgData name="Casanova, Julie (Growth Company)" userId="9912fa70-38ec-4322-9fe2-4a7c7c075158" providerId="ADAL" clId="{829177E9-BBB2-47DD-970A-3F488F504132}" dt="2022-01-12T09:26:01.188" v="9854" actId="1076"/>
          <ac:spMkLst>
            <pc:docMk/>
            <pc:sldMk cId="3295659277" sldId="278"/>
            <ac:spMk id="2" creationId="{432707B7-27AA-4AD7-96FC-459EC300C24F}"/>
          </ac:spMkLst>
        </pc:spChg>
        <pc:spChg chg="add del mod">
          <ac:chgData name="Casanova, Julie (Growth Company)" userId="9912fa70-38ec-4322-9fe2-4a7c7c075158" providerId="ADAL" clId="{829177E9-BBB2-47DD-970A-3F488F504132}" dt="2022-01-10T13:30:49.723" v="1603"/>
          <ac:spMkLst>
            <pc:docMk/>
            <pc:sldMk cId="3295659277" sldId="278"/>
            <ac:spMk id="2" creationId="{840B480D-57B1-4EF4-9E21-6D36080DE3D5}"/>
          </ac:spMkLst>
        </pc:spChg>
        <pc:spChg chg="del">
          <ac:chgData name="Casanova, Julie (Growth Company)" userId="9912fa70-38ec-4322-9fe2-4a7c7c075158" providerId="ADAL" clId="{829177E9-BBB2-47DD-970A-3F488F504132}" dt="2022-01-10T09:10:21.555" v="1036" actId="478"/>
          <ac:spMkLst>
            <pc:docMk/>
            <pc:sldMk cId="3295659277" sldId="278"/>
            <ac:spMk id="2" creationId="{914F59D5-1486-4C45-A395-0F4C4296AACD}"/>
          </ac:spMkLst>
        </pc:spChg>
        <pc:spChg chg="del">
          <ac:chgData name="Casanova, Julie (Growth Company)" userId="9912fa70-38ec-4322-9fe2-4a7c7c075158" providerId="ADAL" clId="{829177E9-BBB2-47DD-970A-3F488F504132}" dt="2022-01-10T09:10:22.403" v="1037" actId="478"/>
          <ac:spMkLst>
            <pc:docMk/>
            <pc:sldMk cId="3295659277" sldId="278"/>
            <ac:spMk id="3" creationId="{5D603874-BF08-4DC7-B89B-5AB9349E6EE6}"/>
          </ac:spMkLst>
        </pc:spChg>
        <pc:spChg chg="add mod">
          <ac:chgData name="Casanova, Julie (Growth Company)" userId="9912fa70-38ec-4322-9fe2-4a7c7c075158" providerId="ADAL" clId="{829177E9-BBB2-47DD-970A-3F488F504132}" dt="2022-01-11T12:16:03.734" v="5620" actId="1076"/>
          <ac:spMkLst>
            <pc:docMk/>
            <pc:sldMk cId="3295659277" sldId="278"/>
            <ac:spMk id="5" creationId="{D676D6BC-D8B1-43A1-9073-A02B3D524C49}"/>
          </ac:spMkLst>
        </pc:spChg>
        <pc:spChg chg="add mod">
          <ac:chgData name="Casanova, Julie (Growth Company)" userId="9912fa70-38ec-4322-9fe2-4a7c7c075158" providerId="ADAL" clId="{829177E9-BBB2-47DD-970A-3F488F504132}" dt="2022-01-11T12:17:43.410" v="5748" actId="20577"/>
          <ac:spMkLst>
            <pc:docMk/>
            <pc:sldMk cId="3295659277" sldId="278"/>
            <ac:spMk id="6" creationId="{CBD908A7-EBE2-4C4B-8D31-DFDBAE3D4ED8}"/>
          </ac:spMkLst>
        </pc:spChg>
        <pc:spChg chg="mod">
          <ac:chgData name="Casanova, Julie (Growth Company)" userId="9912fa70-38ec-4322-9fe2-4a7c7c075158" providerId="ADAL" clId="{829177E9-BBB2-47DD-970A-3F488F504132}" dt="2022-01-11T12:17:05.737" v="5711" actId="1076"/>
          <ac:spMkLst>
            <pc:docMk/>
            <pc:sldMk cId="3295659277" sldId="278"/>
            <ac:spMk id="9" creationId="{A6860B80-8AE2-41C2-8012-D75C6D432348}"/>
          </ac:spMkLst>
        </pc:spChg>
        <pc:spChg chg="mod">
          <ac:chgData name="Casanova, Julie (Growth Company)" userId="9912fa70-38ec-4322-9fe2-4a7c7c075158" providerId="ADAL" clId="{829177E9-BBB2-47DD-970A-3F488F504132}" dt="2022-01-11T12:16:24.530" v="5623" actId="207"/>
          <ac:spMkLst>
            <pc:docMk/>
            <pc:sldMk cId="3295659277" sldId="278"/>
            <ac:spMk id="10" creationId="{7CF6DF7B-CE82-42F0-892C-115F2E846151}"/>
          </ac:spMkLst>
        </pc:spChg>
        <pc:spChg chg="add del mod">
          <ac:chgData name="Casanova, Julie (Growth Company)" userId="9912fa70-38ec-4322-9fe2-4a7c7c075158" providerId="ADAL" clId="{829177E9-BBB2-47DD-970A-3F488F504132}" dt="2022-01-12T09:22:33.777" v="9813" actId="478"/>
          <ac:spMkLst>
            <pc:docMk/>
            <pc:sldMk cId="3295659277" sldId="278"/>
            <ac:spMk id="13" creationId="{5BA1CDE7-4736-4F12-AA38-4BEDFB1E66A0}"/>
          </ac:spMkLst>
        </pc:spChg>
        <pc:grpChg chg="add mod">
          <ac:chgData name="Casanova, Julie (Growth Company)" userId="9912fa70-38ec-4322-9fe2-4a7c7c075158" providerId="ADAL" clId="{829177E9-BBB2-47DD-970A-3F488F504132}" dt="2022-01-11T12:17:21.354" v="5713" actId="1076"/>
          <ac:grpSpMkLst>
            <pc:docMk/>
            <pc:sldMk cId="3295659277" sldId="278"/>
            <ac:grpSpMk id="7" creationId="{3B2F8316-708F-4DC8-B1FF-6ABAC1507741}"/>
          </ac:grpSpMkLst>
        </pc:grpChg>
        <pc:grpChg chg="mod">
          <ac:chgData name="Casanova, Julie (Growth Company)" userId="9912fa70-38ec-4322-9fe2-4a7c7c075158" providerId="ADAL" clId="{829177E9-BBB2-47DD-970A-3F488F504132}" dt="2022-01-11T12:16:24.530" v="5623" actId="207"/>
          <ac:grpSpMkLst>
            <pc:docMk/>
            <pc:sldMk cId="3295659277" sldId="278"/>
            <ac:grpSpMk id="8" creationId="{9FBA7066-799E-4029-9554-8B98A438F70F}"/>
          </ac:grpSpMkLst>
        </pc:grpChg>
        <pc:picChg chg="add mod">
          <ac:chgData name="Casanova, Julie (Growth Company)" userId="9912fa70-38ec-4322-9fe2-4a7c7c075158" providerId="ADAL" clId="{829177E9-BBB2-47DD-970A-3F488F504132}" dt="2022-01-10T09:10:26.185" v="1038"/>
          <ac:picMkLst>
            <pc:docMk/>
            <pc:sldMk cId="3295659277" sldId="278"/>
            <ac:picMk id="4" creationId="{5BF348AE-4260-4970-A2DD-AD773E2B7C48}"/>
          </ac:picMkLst>
        </pc:picChg>
        <pc:picChg chg="mod">
          <ac:chgData name="Casanova, Julie (Growth Company)" userId="9912fa70-38ec-4322-9fe2-4a7c7c075158" providerId="ADAL" clId="{829177E9-BBB2-47DD-970A-3F488F504132}" dt="2022-01-11T12:16:24.530" v="5623" actId="207"/>
          <ac:picMkLst>
            <pc:docMk/>
            <pc:sldMk cId="3295659277" sldId="278"/>
            <ac:picMk id="11" creationId="{8992DDDC-B8B9-4904-85EE-878AC3E80E27}"/>
          </ac:picMkLst>
        </pc:picChg>
        <pc:picChg chg="add mod">
          <ac:chgData name="Casanova, Julie (Growth Company)" userId="9912fa70-38ec-4322-9fe2-4a7c7c075158" providerId="ADAL" clId="{829177E9-BBB2-47DD-970A-3F488F504132}" dt="2022-01-11T12:27:24.911" v="6049" actId="14100"/>
          <ac:picMkLst>
            <pc:docMk/>
            <pc:sldMk cId="3295659277" sldId="278"/>
            <ac:picMk id="2050" creationId="{E7AC8242-3BD8-48DE-868F-D1E0DDEB1762}"/>
          </ac:picMkLst>
        </pc:picChg>
      </pc:sldChg>
      <pc:sldChg chg="addSp delSp modSp new mod setBg">
        <pc:chgData name="Casanova, Julie (Growth Company)" userId="9912fa70-38ec-4322-9fe2-4a7c7c075158" providerId="ADAL" clId="{829177E9-BBB2-47DD-970A-3F488F504132}" dt="2022-01-10T09:59:31.925" v="1424" actId="1076"/>
        <pc:sldMkLst>
          <pc:docMk/>
          <pc:sldMk cId="881648644" sldId="279"/>
        </pc:sldMkLst>
        <pc:spChg chg="del mod">
          <ac:chgData name="Casanova, Julie (Growth Company)" userId="9912fa70-38ec-4322-9fe2-4a7c7c075158" providerId="ADAL" clId="{829177E9-BBB2-47DD-970A-3F488F504132}" dt="2022-01-10T09:34:53.271" v="1115" actId="478"/>
          <ac:spMkLst>
            <pc:docMk/>
            <pc:sldMk cId="881648644" sldId="279"/>
            <ac:spMk id="2" creationId="{D18EF216-66D0-44AD-A2EC-32CBF8369317}"/>
          </ac:spMkLst>
        </pc:spChg>
        <pc:spChg chg="del">
          <ac:chgData name="Casanova, Julie (Growth Company)" userId="9912fa70-38ec-4322-9fe2-4a7c7c075158" providerId="ADAL" clId="{829177E9-BBB2-47DD-970A-3F488F504132}" dt="2022-01-10T09:34:43.667" v="1108" actId="478"/>
          <ac:spMkLst>
            <pc:docMk/>
            <pc:sldMk cId="881648644" sldId="279"/>
            <ac:spMk id="3" creationId="{9EC0AA8E-926E-4AE8-A96F-26A47A32748A}"/>
          </ac:spMkLst>
        </pc:spChg>
        <pc:spChg chg="add mod">
          <ac:chgData name="Casanova, Julie (Growth Company)" userId="9912fa70-38ec-4322-9fe2-4a7c7c075158" providerId="ADAL" clId="{829177E9-BBB2-47DD-970A-3F488F504132}" dt="2022-01-10T09:38:57.160" v="1310" actId="1076"/>
          <ac:spMkLst>
            <pc:docMk/>
            <pc:sldMk cId="881648644" sldId="279"/>
            <ac:spMk id="7" creationId="{C524D5EE-2B29-4EA6-BF66-A8C2F8FDCA63}"/>
          </ac:spMkLst>
        </pc:spChg>
        <pc:spChg chg="add mod">
          <ac:chgData name="Casanova, Julie (Growth Company)" userId="9912fa70-38ec-4322-9fe2-4a7c7c075158" providerId="ADAL" clId="{829177E9-BBB2-47DD-970A-3F488F504132}" dt="2022-01-10T09:43:04.245" v="1420" actId="164"/>
          <ac:spMkLst>
            <pc:docMk/>
            <pc:sldMk cId="881648644" sldId="279"/>
            <ac:spMk id="9" creationId="{988B0E5D-DFF3-480D-AA17-322286991AC6}"/>
          </ac:spMkLst>
        </pc:spChg>
        <pc:spChg chg="add mod">
          <ac:chgData name="Casanova, Julie (Growth Company)" userId="9912fa70-38ec-4322-9fe2-4a7c7c075158" providerId="ADAL" clId="{829177E9-BBB2-47DD-970A-3F488F504132}" dt="2022-01-10T09:43:04.245" v="1420" actId="164"/>
          <ac:spMkLst>
            <pc:docMk/>
            <pc:sldMk cId="881648644" sldId="279"/>
            <ac:spMk id="12" creationId="{9B264FB7-AAE3-4119-B65E-293CF68A3F6E}"/>
          </ac:spMkLst>
        </pc:spChg>
        <pc:spChg chg="add del">
          <ac:chgData name="Casanova, Julie (Growth Company)" userId="9912fa70-38ec-4322-9fe2-4a7c7c075158" providerId="ADAL" clId="{829177E9-BBB2-47DD-970A-3F488F504132}" dt="2022-01-10T09:35:07.161" v="1118" actId="26606"/>
          <ac:spMkLst>
            <pc:docMk/>
            <pc:sldMk cId="881648644" sldId="279"/>
            <ac:spMk id="73" creationId="{B670DBD5-770C-4383-9F54-5B86E86BD5BB}"/>
          </ac:spMkLst>
        </pc:spChg>
        <pc:grpChg chg="add mod">
          <ac:chgData name="Casanova, Julie (Growth Company)" userId="9912fa70-38ec-4322-9fe2-4a7c7c075158" providerId="ADAL" clId="{829177E9-BBB2-47DD-970A-3F488F504132}" dt="2022-01-10T09:59:31.925" v="1424" actId="1076"/>
          <ac:grpSpMkLst>
            <pc:docMk/>
            <pc:sldMk cId="881648644" sldId="279"/>
            <ac:grpSpMk id="6" creationId="{0554262F-D49F-4FFE-92FF-D3591A6E51F3}"/>
          </ac:grpSpMkLst>
        </pc:grpChg>
        <pc:picChg chg="add mod">
          <ac:chgData name="Casanova, Julie (Growth Company)" userId="9912fa70-38ec-4322-9fe2-4a7c7c075158" providerId="ADAL" clId="{829177E9-BBB2-47DD-970A-3F488F504132}" dt="2022-01-10T09:43:04.245" v="1420" actId="164"/>
          <ac:picMkLst>
            <pc:docMk/>
            <pc:sldMk cId="881648644" sldId="279"/>
            <ac:picMk id="5" creationId="{2EF29795-6C54-4AE0-88FC-A9663523BE04}"/>
          </ac:picMkLst>
        </pc:picChg>
        <pc:picChg chg="add mod">
          <ac:chgData name="Casanova, Julie (Growth Company)" userId="9912fa70-38ec-4322-9fe2-4a7c7c075158" providerId="ADAL" clId="{829177E9-BBB2-47DD-970A-3F488F504132}" dt="2022-01-10T09:39:06.438" v="1311"/>
          <ac:picMkLst>
            <pc:docMk/>
            <pc:sldMk cId="881648644" sldId="279"/>
            <ac:picMk id="8" creationId="{892DC55D-52B0-42AA-8277-66C457E27AC6}"/>
          </ac:picMkLst>
        </pc:picChg>
        <pc:picChg chg="add del mod">
          <ac:chgData name="Casanova, Julie (Growth Company)" userId="9912fa70-38ec-4322-9fe2-4a7c7c075158" providerId="ADAL" clId="{829177E9-BBB2-47DD-970A-3F488F504132}" dt="2022-01-10T09:34:50.877" v="1114"/>
          <ac:picMkLst>
            <pc:docMk/>
            <pc:sldMk cId="881648644" sldId="279"/>
            <ac:picMk id="2050" creationId="{EAA229B7-2732-42B4-8BC7-9E44E1227744}"/>
          </ac:picMkLst>
        </pc:picChg>
        <pc:picChg chg="add mod">
          <ac:chgData name="Casanova, Julie (Growth Company)" userId="9912fa70-38ec-4322-9fe2-4a7c7c075158" providerId="ADAL" clId="{829177E9-BBB2-47DD-970A-3F488F504132}" dt="2022-01-10T09:59:28.218" v="1423" actId="1076"/>
          <ac:picMkLst>
            <pc:docMk/>
            <pc:sldMk cId="881648644" sldId="279"/>
            <ac:picMk id="2052" creationId="{D8D37144-35D0-411A-883D-D04DE38EB756}"/>
          </ac:picMkLst>
        </pc:picChg>
      </pc:sldChg>
      <pc:sldChg chg="addSp delSp modSp new del mod setBg">
        <pc:chgData name="Casanova, Julie (Growth Company)" userId="9912fa70-38ec-4322-9fe2-4a7c7c075158" providerId="ADAL" clId="{829177E9-BBB2-47DD-970A-3F488F504132}" dt="2022-01-10T09:34:22.922" v="1106" actId="47"/>
        <pc:sldMkLst>
          <pc:docMk/>
          <pc:sldMk cId="1551672299" sldId="279"/>
        </pc:sldMkLst>
        <pc:spChg chg="del">
          <ac:chgData name="Casanova, Julie (Growth Company)" userId="9912fa70-38ec-4322-9fe2-4a7c7c075158" providerId="ADAL" clId="{829177E9-BBB2-47DD-970A-3F488F504132}" dt="2022-01-10T09:33:40.965" v="1068" actId="478"/>
          <ac:spMkLst>
            <pc:docMk/>
            <pc:sldMk cId="1551672299" sldId="279"/>
            <ac:spMk id="2" creationId="{EE978086-50C5-4F28-9B27-5D08E8293858}"/>
          </ac:spMkLst>
        </pc:spChg>
        <pc:spChg chg="del">
          <ac:chgData name="Casanova, Julie (Growth Company)" userId="9912fa70-38ec-4322-9fe2-4a7c7c075158" providerId="ADAL" clId="{829177E9-BBB2-47DD-970A-3F488F504132}" dt="2022-01-10T09:33:42.321" v="1069" actId="478"/>
          <ac:spMkLst>
            <pc:docMk/>
            <pc:sldMk cId="1551672299" sldId="279"/>
            <ac:spMk id="3" creationId="{BE2E793C-6687-4D31-822F-EE7E47B9EB6E}"/>
          </ac:spMkLst>
        </pc:spChg>
        <pc:spChg chg="add">
          <ac:chgData name="Casanova, Julie (Growth Company)" userId="9912fa70-38ec-4322-9fe2-4a7c7c075158" providerId="ADAL" clId="{829177E9-BBB2-47DD-970A-3F488F504132}" dt="2022-01-10T09:33:46.551" v="1071" actId="26606"/>
          <ac:spMkLst>
            <pc:docMk/>
            <pc:sldMk cId="1551672299" sldId="279"/>
            <ac:spMk id="71" creationId="{B670DBD5-770C-4383-9F54-5B86E86BD5BB}"/>
          </ac:spMkLst>
        </pc:spChg>
        <pc:picChg chg="add del mod">
          <ac:chgData name="Casanova, Julie (Growth Company)" userId="9912fa70-38ec-4322-9fe2-4a7c7c075158" providerId="ADAL" clId="{829177E9-BBB2-47DD-970A-3F488F504132}" dt="2022-01-10T09:34:20.447" v="1105" actId="478"/>
          <ac:picMkLst>
            <pc:docMk/>
            <pc:sldMk cId="1551672299" sldId="279"/>
            <ac:picMk id="1026" creationId="{D72C7CA3-539C-4F9A-91C1-F8F13D19D2D9}"/>
          </ac:picMkLst>
        </pc:picChg>
      </pc:sldChg>
      <pc:sldChg chg="addSp delSp modSp new mod modAnim">
        <pc:chgData name="Casanova, Julie (Growth Company)" userId="9912fa70-38ec-4322-9fe2-4a7c7c075158" providerId="ADAL" clId="{829177E9-BBB2-47DD-970A-3F488F504132}" dt="2022-01-12T11:01:57.739" v="11108" actId="20577"/>
        <pc:sldMkLst>
          <pc:docMk/>
          <pc:sldMk cId="3321494780" sldId="280"/>
        </pc:sldMkLst>
        <pc:spChg chg="del">
          <ac:chgData name="Casanova, Julie (Growth Company)" userId="9912fa70-38ec-4322-9fe2-4a7c7c075158" providerId="ADAL" clId="{829177E9-BBB2-47DD-970A-3F488F504132}" dt="2022-01-10T13:32:09.236" v="1620" actId="478"/>
          <ac:spMkLst>
            <pc:docMk/>
            <pc:sldMk cId="3321494780" sldId="280"/>
            <ac:spMk id="2" creationId="{DAF24FDF-00ED-4F51-8560-1FB66908DEFF}"/>
          </ac:spMkLst>
        </pc:spChg>
        <pc:spChg chg="del">
          <ac:chgData name="Casanova, Julie (Growth Company)" userId="9912fa70-38ec-4322-9fe2-4a7c7c075158" providerId="ADAL" clId="{829177E9-BBB2-47DD-970A-3F488F504132}" dt="2022-01-10T13:32:10.339" v="1621" actId="478"/>
          <ac:spMkLst>
            <pc:docMk/>
            <pc:sldMk cId="3321494780" sldId="280"/>
            <ac:spMk id="3" creationId="{526793D2-613E-4695-9B0E-BADA4AC4110D}"/>
          </ac:spMkLst>
        </pc:spChg>
        <pc:spChg chg="add mod">
          <ac:chgData name="Casanova, Julie (Growth Company)" userId="9912fa70-38ec-4322-9fe2-4a7c7c075158" providerId="ADAL" clId="{829177E9-BBB2-47DD-970A-3F488F504132}" dt="2022-01-12T09:54:14.745" v="10679" actId="13926"/>
          <ac:spMkLst>
            <pc:docMk/>
            <pc:sldMk cId="3321494780" sldId="280"/>
            <ac:spMk id="5" creationId="{9EEAEAC8-C6D9-4D2F-A493-5A08BA84FA3E}"/>
          </ac:spMkLst>
        </pc:spChg>
        <pc:spChg chg="add mod">
          <ac:chgData name="Casanova, Julie (Growth Company)" userId="9912fa70-38ec-4322-9fe2-4a7c7c075158" providerId="ADAL" clId="{829177E9-BBB2-47DD-970A-3F488F504132}" dt="2022-01-11T13:54:49.037" v="8636" actId="207"/>
          <ac:spMkLst>
            <pc:docMk/>
            <pc:sldMk cId="3321494780" sldId="280"/>
            <ac:spMk id="7" creationId="{39A22180-153C-49F1-A714-342C11BEC68F}"/>
          </ac:spMkLst>
        </pc:spChg>
        <pc:spChg chg="add mod">
          <ac:chgData name="Casanova, Julie (Growth Company)" userId="9912fa70-38ec-4322-9fe2-4a7c7c075158" providerId="ADAL" clId="{829177E9-BBB2-47DD-970A-3F488F504132}" dt="2022-01-11T13:56:22.295" v="8680" actId="1076"/>
          <ac:spMkLst>
            <pc:docMk/>
            <pc:sldMk cId="3321494780" sldId="280"/>
            <ac:spMk id="8" creationId="{AC40D77F-CBF1-435A-9504-99BF7FDD11CD}"/>
          </ac:spMkLst>
        </pc:spChg>
        <pc:spChg chg="add mod">
          <ac:chgData name="Casanova, Julie (Growth Company)" userId="9912fa70-38ec-4322-9fe2-4a7c7c075158" providerId="ADAL" clId="{829177E9-BBB2-47DD-970A-3F488F504132}" dt="2022-01-11T13:55:04.125" v="8638" actId="207"/>
          <ac:spMkLst>
            <pc:docMk/>
            <pc:sldMk cId="3321494780" sldId="280"/>
            <ac:spMk id="9" creationId="{D48038B4-4553-4A80-894F-EA74A9427A92}"/>
          </ac:spMkLst>
        </pc:spChg>
        <pc:spChg chg="add mod">
          <ac:chgData name="Casanova, Julie (Growth Company)" userId="9912fa70-38ec-4322-9fe2-4a7c7c075158" providerId="ADAL" clId="{829177E9-BBB2-47DD-970A-3F488F504132}" dt="2022-01-11T13:55:09.496" v="8639" actId="207"/>
          <ac:spMkLst>
            <pc:docMk/>
            <pc:sldMk cId="3321494780" sldId="280"/>
            <ac:spMk id="10" creationId="{B03B87E1-3844-4ACF-97AE-87584E89FB7E}"/>
          </ac:spMkLst>
        </pc:spChg>
        <pc:spChg chg="add mod">
          <ac:chgData name="Casanova, Julie (Growth Company)" userId="9912fa70-38ec-4322-9fe2-4a7c7c075158" providerId="ADAL" clId="{829177E9-BBB2-47DD-970A-3F488F504132}" dt="2022-01-12T09:14:10.320" v="9594" actId="255"/>
          <ac:spMkLst>
            <pc:docMk/>
            <pc:sldMk cId="3321494780" sldId="280"/>
            <ac:spMk id="11" creationId="{5797A09F-FD71-4EB8-9881-8A0E65F8D306}"/>
          </ac:spMkLst>
        </pc:spChg>
        <pc:spChg chg="add del mod">
          <ac:chgData name="Casanova, Julie (Growth Company)" userId="9912fa70-38ec-4322-9fe2-4a7c7c075158" providerId="ADAL" clId="{829177E9-BBB2-47DD-970A-3F488F504132}" dt="2022-01-11T13:55:37.037" v="8653" actId="478"/>
          <ac:spMkLst>
            <pc:docMk/>
            <pc:sldMk cId="3321494780" sldId="280"/>
            <ac:spMk id="12" creationId="{5E52FA0F-761C-4358-B995-74F5EAA8B30E}"/>
          </ac:spMkLst>
        </pc:spChg>
        <pc:spChg chg="add del mod">
          <ac:chgData name="Casanova, Julie (Growth Company)" userId="9912fa70-38ec-4322-9fe2-4a7c7c075158" providerId="ADAL" clId="{829177E9-BBB2-47DD-970A-3F488F504132}" dt="2022-01-11T13:56:59.197" v="8695" actId="478"/>
          <ac:spMkLst>
            <pc:docMk/>
            <pc:sldMk cId="3321494780" sldId="280"/>
            <ac:spMk id="13" creationId="{1A4D46CC-94AC-4880-AA78-45EACA086266}"/>
          </ac:spMkLst>
        </pc:spChg>
        <pc:spChg chg="add del mod">
          <ac:chgData name="Casanova, Julie (Growth Company)" userId="9912fa70-38ec-4322-9fe2-4a7c7c075158" providerId="ADAL" clId="{829177E9-BBB2-47DD-970A-3F488F504132}" dt="2022-01-11T14:00:14.922" v="8711" actId="478"/>
          <ac:spMkLst>
            <pc:docMk/>
            <pc:sldMk cId="3321494780" sldId="280"/>
            <ac:spMk id="14" creationId="{654D4F11-EF88-469D-A25F-BD8C653FAFC6}"/>
          </ac:spMkLst>
        </pc:spChg>
        <pc:spChg chg="add del mod">
          <ac:chgData name="Casanova, Julie (Growth Company)" userId="9912fa70-38ec-4322-9fe2-4a7c7c075158" providerId="ADAL" clId="{829177E9-BBB2-47DD-970A-3F488F504132}" dt="2022-01-11T13:56:38.688" v="8689" actId="478"/>
          <ac:spMkLst>
            <pc:docMk/>
            <pc:sldMk cId="3321494780" sldId="280"/>
            <ac:spMk id="19" creationId="{1738428D-2708-40B6-BB7F-FCD82CA050D9}"/>
          </ac:spMkLst>
        </pc:spChg>
        <pc:spChg chg="add del mod">
          <ac:chgData name="Casanova, Julie (Growth Company)" userId="9912fa70-38ec-4322-9fe2-4a7c7c075158" providerId="ADAL" clId="{829177E9-BBB2-47DD-970A-3F488F504132}" dt="2022-01-11T13:56:47.850" v="8692" actId="478"/>
          <ac:spMkLst>
            <pc:docMk/>
            <pc:sldMk cId="3321494780" sldId="280"/>
            <ac:spMk id="20" creationId="{0AA12635-6C85-4E81-BD21-046D9EA21C31}"/>
          </ac:spMkLst>
        </pc:spChg>
        <pc:spChg chg="add del mod">
          <ac:chgData name="Casanova, Julie (Growth Company)" userId="9912fa70-38ec-4322-9fe2-4a7c7c075158" providerId="ADAL" clId="{829177E9-BBB2-47DD-970A-3F488F504132}" dt="2022-01-11T13:56:49.581" v="8693" actId="478"/>
          <ac:spMkLst>
            <pc:docMk/>
            <pc:sldMk cId="3321494780" sldId="280"/>
            <ac:spMk id="21" creationId="{512615A5-5B3C-4072-ADD9-FE4AF3E73A99}"/>
          </ac:spMkLst>
        </pc:spChg>
        <pc:spChg chg="add del mod">
          <ac:chgData name="Casanova, Julie (Growth Company)" userId="9912fa70-38ec-4322-9fe2-4a7c7c075158" providerId="ADAL" clId="{829177E9-BBB2-47DD-970A-3F488F504132}" dt="2022-01-11T13:56:42.953" v="8691" actId="478"/>
          <ac:spMkLst>
            <pc:docMk/>
            <pc:sldMk cId="3321494780" sldId="280"/>
            <ac:spMk id="22" creationId="{4DDF8C2F-4FDD-4BD9-ADD7-AE824410CF56}"/>
          </ac:spMkLst>
        </pc:spChg>
        <pc:spChg chg="add del mod">
          <ac:chgData name="Casanova, Julie (Growth Company)" userId="9912fa70-38ec-4322-9fe2-4a7c7c075158" providerId="ADAL" clId="{829177E9-BBB2-47DD-970A-3F488F504132}" dt="2022-01-11T13:56:29.715" v="8683" actId="478"/>
          <ac:spMkLst>
            <pc:docMk/>
            <pc:sldMk cId="3321494780" sldId="280"/>
            <ac:spMk id="23" creationId="{9060A10E-85FE-4C2E-9FC9-57386A572BFA}"/>
          </ac:spMkLst>
        </pc:spChg>
        <pc:spChg chg="add del mod">
          <ac:chgData name="Casanova, Julie (Growth Company)" userId="9912fa70-38ec-4322-9fe2-4a7c7c075158" providerId="ADAL" clId="{829177E9-BBB2-47DD-970A-3F488F504132}" dt="2022-01-11T13:56:35.070" v="8686" actId="478"/>
          <ac:spMkLst>
            <pc:docMk/>
            <pc:sldMk cId="3321494780" sldId="280"/>
            <ac:spMk id="24" creationId="{315AEA21-346D-4C67-8D1B-85FBD0F3E3E8}"/>
          </ac:spMkLst>
        </pc:spChg>
        <pc:spChg chg="add del mod">
          <ac:chgData name="Casanova, Julie (Growth Company)" userId="9912fa70-38ec-4322-9fe2-4a7c7c075158" providerId="ADAL" clId="{829177E9-BBB2-47DD-970A-3F488F504132}" dt="2022-01-11T13:55:51.798" v="8666" actId="478"/>
          <ac:spMkLst>
            <pc:docMk/>
            <pc:sldMk cId="3321494780" sldId="280"/>
            <ac:spMk id="25" creationId="{7F3B02BF-260E-4A07-BF1B-27AEE05D5C01}"/>
          </ac:spMkLst>
        </pc:spChg>
        <pc:spChg chg="add del mod">
          <ac:chgData name="Casanova, Julie (Growth Company)" userId="9912fa70-38ec-4322-9fe2-4a7c7c075158" providerId="ADAL" clId="{829177E9-BBB2-47DD-970A-3F488F504132}" dt="2022-01-11T13:56:11.162" v="8675" actId="478"/>
          <ac:spMkLst>
            <pc:docMk/>
            <pc:sldMk cId="3321494780" sldId="280"/>
            <ac:spMk id="26" creationId="{8190EA9C-D6F9-4ACA-8E3F-9EB9BA5A2A20}"/>
          </ac:spMkLst>
        </pc:spChg>
        <pc:spChg chg="add del mod">
          <ac:chgData name="Casanova, Julie (Growth Company)" userId="9912fa70-38ec-4322-9fe2-4a7c7c075158" providerId="ADAL" clId="{829177E9-BBB2-47DD-970A-3F488F504132}" dt="2022-01-11T13:56:12.752" v="8676" actId="478"/>
          <ac:spMkLst>
            <pc:docMk/>
            <pc:sldMk cId="3321494780" sldId="280"/>
            <ac:spMk id="27" creationId="{C18D5735-42AA-4919-BBE1-2E11D072C95E}"/>
          </ac:spMkLst>
        </pc:spChg>
        <pc:spChg chg="add del mod">
          <ac:chgData name="Casanova, Julie (Growth Company)" userId="9912fa70-38ec-4322-9fe2-4a7c7c075158" providerId="ADAL" clId="{829177E9-BBB2-47DD-970A-3F488F504132}" dt="2022-01-11T13:56:14.071" v="8677" actId="478"/>
          <ac:spMkLst>
            <pc:docMk/>
            <pc:sldMk cId="3321494780" sldId="280"/>
            <ac:spMk id="28" creationId="{A86E19A7-51F1-4BF3-965F-7D2C0EE36923}"/>
          </ac:spMkLst>
        </pc:spChg>
        <pc:spChg chg="add del mod">
          <ac:chgData name="Casanova, Julie (Growth Company)" userId="9912fa70-38ec-4322-9fe2-4a7c7c075158" providerId="ADAL" clId="{829177E9-BBB2-47DD-970A-3F488F504132}" dt="2022-01-11T13:55:59.438" v="8669" actId="478"/>
          <ac:spMkLst>
            <pc:docMk/>
            <pc:sldMk cId="3321494780" sldId="280"/>
            <ac:spMk id="29" creationId="{4D1B28C3-16D1-43B4-86C1-FB3D4EEB65F0}"/>
          </ac:spMkLst>
        </pc:spChg>
        <pc:spChg chg="add del mod">
          <ac:chgData name="Casanova, Julie (Growth Company)" userId="9912fa70-38ec-4322-9fe2-4a7c7c075158" providerId="ADAL" clId="{829177E9-BBB2-47DD-970A-3F488F504132}" dt="2022-01-11T13:56:16.326" v="8678" actId="478"/>
          <ac:spMkLst>
            <pc:docMk/>
            <pc:sldMk cId="3321494780" sldId="280"/>
            <ac:spMk id="30" creationId="{20BD00C6-04D0-4FBB-935A-0B0622D11331}"/>
          </ac:spMkLst>
        </pc:spChg>
        <pc:spChg chg="add del mod">
          <ac:chgData name="Casanova, Julie (Growth Company)" userId="9912fa70-38ec-4322-9fe2-4a7c7c075158" providerId="ADAL" clId="{829177E9-BBB2-47DD-970A-3F488F504132}" dt="2022-01-11T13:56:04.309" v="8671" actId="478"/>
          <ac:spMkLst>
            <pc:docMk/>
            <pc:sldMk cId="3321494780" sldId="280"/>
            <ac:spMk id="31" creationId="{3F21892C-4009-47B9-B934-386F9B36EC66}"/>
          </ac:spMkLst>
        </pc:spChg>
        <pc:spChg chg="add del mod">
          <ac:chgData name="Casanova, Julie (Growth Company)" userId="9912fa70-38ec-4322-9fe2-4a7c7c075158" providerId="ADAL" clId="{829177E9-BBB2-47DD-970A-3F488F504132}" dt="2022-01-11T13:56:06.008" v="8672" actId="478"/>
          <ac:spMkLst>
            <pc:docMk/>
            <pc:sldMk cId="3321494780" sldId="280"/>
            <ac:spMk id="32" creationId="{4ECB1169-6786-4200-BDDA-3074BC00BABF}"/>
          </ac:spMkLst>
        </pc:spChg>
        <pc:spChg chg="add del mod">
          <ac:chgData name="Casanova, Julie (Growth Company)" userId="9912fa70-38ec-4322-9fe2-4a7c7c075158" providerId="ADAL" clId="{829177E9-BBB2-47DD-970A-3F488F504132}" dt="2022-01-11T13:56:08.214" v="8674" actId="478"/>
          <ac:spMkLst>
            <pc:docMk/>
            <pc:sldMk cId="3321494780" sldId="280"/>
            <ac:spMk id="33" creationId="{5B896785-8BD9-4FAB-BA8C-1E5E39A8CE0E}"/>
          </ac:spMkLst>
        </pc:spChg>
        <pc:spChg chg="add del mod">
          <ac:chgData name="Casanova, Julie (Growth Company)" userId="9912fa70-38ec-4322-9fe2-4a7c7c075158" providerId="ADAL" clId="{829177E9-BBB2-47DD-970A-3F488F504132}" dt="2022-01-11T13:56:02.652" v="8670" actId="478"/>
          <ac:spMkLst>
            <pc:docMk/>
            <pc:sldMk cId="3321494780" sldId="280"/>
            <ac:spMk id="34" creationId="{9546D054-730C-4E65-BD66-B4D68A99F655}"/>
          </ac:spMkLst>
        </pc:spChg>
        <pc:spChg chg="add del mod">
          <ac:chgData name="Casanova, Julie (Growth Company)" userId="9912fa70-38ec-4322-9fe2-4a7c7c075158" providerId="ADAL" clId="{829177E9-BBB2-47DD-970A-3F488F504132}" dt="2022-01-11T13:56:24.262" v="8681" actId="478"/>
          <ac:spMkLst>
            <pc:docMk/>
            <pc:sldMk cId="3321494780" sldId="280"/>
            <ac:spMk id="35" creationId="{437169C0-8CAA-487A-B27E-48B602D5586D}"/>
          </ac:spMkLst>
        </pc:spChg>
        <pc:spChg chg="add del mod">
          <ac:chgData name="Casanova, Julie (Growth Company)" userId="9912fa70-38ec-4322-9fe2-4a7c7c075158" providerId="ADAL" clId="{829177E9-BBB2-47DD-970A-3F488F504132}" dt="2022-01-11T13:56:25.735" v="8682" actId="478"/>
          <ac:spMkLst>
            <pc:docMk/>
            <pc:sldMk cId="3321494780" sldId="280"/>
            <ac:spMk id="36" creationId="{0AA2E93D-46E2-4016-8FDF-1DD142AE4D53}"/>
          </ac:spMkLst>
        </pc:spChg>
        <pc:spChg chg="add mod">
          <ac:chgData name="Casanova, Julie (Growth Company)" userId="9912fa70-38ec-4322-9fe2-4a7c7c075158" providerId="ADAL" clId="{829177E9-BBB2-47DD-970A-3F488F504132}" dt="2022-01-12T09:14:14.689" v="9595" actId="255"/>
          <ac:spMkLst>
            <pc:docMk/>
            <pc:sldMk cId="3321494780" sldId="280"/>
            <ac:spMk id="37" creationId="{7E08E460-08A9-4D97-B569-7C35D0304733}"/>
          </ac:spMkLst>
        </pc:spChg>
        <pc:spChg chg="add mod">
          <ac:chgData name="Casanova, Julie (Growth Company)" userId="9912fa70-38ec-4322-9fe2-4a7c7c075158" providerId="ADAL" clId="{829177E9-BBB2-47DD-970A-3F488F504132}" dt="2022-01-12T09:14:18.987" v="9596" actId="255"/>
          <ac:spMkLst>
            <pc:docMk/>
            <pc:sldMk cId="3321494780" sldId="280"/>
            <ac:spMk id="38" creationId="{BB930CDF-91DE-445A-97E0-CF807859629C}"/>
          </ac:spMkLst>
        </pc:spChg>
        <pc:spChg chg="add mod">
          <ac:chgData name="Casanova, Julie (Growth Company)" userId="9912fa70-38ec-4322-9fe2-4a7c7c075158" providerId="ADAL" clId="{829177E9-BBB2-47DD-970A-3F488F504132}" dt="2022-01-12T09:14:23.302" v="9597" actId="255"/>
          <ac:spMkLst>
            <pc:docMk/>
            <pc:sldMk cId="3321494780" sldId="280"/>
            <ac:spMk id="39" creationId="{F5BA0A9F-7194-47A1-A8C2-710E9A833713}"/>
          </ac:spMkLst>
        </pc:spChg>
        <pc:spChg chg="add del mod">
          <ac:chgData name="Casanova, Julie (Growth Company)" userId="9912fa70-38ec-4322-9fe2-4a7c7c075158" providerId="ADAL" clId="{829177E9-BBB2-47DD-970A-3F488F504132}" dt="2022-01-11T14:03:39.093" v="8743"/>
          <ac:spMkLst>
            <pc:docMk/>
            <pc:sldMk cId="3321494780" sldId="280"/>
            <ac:spMk id="48" creationId="{C0F20A6C-7FE0-4E4D-9CE8-B8ABFA78B4A4}"/>
          </ac:spMkLst>
        </pc:spChg>
        <pc:spChg chg="add del mod">
          <ac:chgData name="Casanova, Julie (Growth Company)" userId="9912fa70-38ec-4322-9fe2-4a7c7c075158" providerId="ADAL" clId="{829177E9-BBB2-47DD-970A-3F488F504132}" dt="2022-01-11T14:08:20.100" v="8789" actId="478"/>
          <ac:spMkLst>
            <pc:docMk/>
            <pc:sldMk cId="3321494780" sldId="280"/>
            <ac:spMk id="49" creationId="{18033F95-D27A-41FF-8AAF-84E57A2896D8}"/>
          </ac:spMkLst>
        </pc:spChg>
        <pc:spChg chg="add del mod">
          <ac:chgData name="Casanova, Julie (Growth Company)" userId="9912fa70-38ec-4322-9fe2-4a7c7c075158" providerId="ADAL" clId="{829177E9-BBB2-47DD-970A-3F488F504132}" dt="2022-01-11T14:10:17.761" v="8796"/>
          <ac:spMkLst>
            <pc:docMk/>
            <pc:sldMk cId="3321494780" sldId="280"/>
            <ac:spMk id="50" creationId="{9CC30491-0501-441E-A55C-43B48DD3616A}"/>
          </ac:spMkLst>
        </pc:spChg>
        <pc:spChg chg="add mod">
          <ac:chgData name="Casanova, Julie (Growth Company)" userId="9912fa70-38ec-4322-9fe2-4a7c7c075158" providerId="ADAL" clId="{829177E9-BBB2-47DD-970A-3F488F504132}" dt="2022-01-12T09:20:36.016" v="9686" actId="20577"/>
          <ac:spMkLst>
            <pc:docMk/>
            <pc:sldMk cId="3321494780" sldId="280"/>
            <ac:spMk id="51" creationId="{F9795E03-B04B-498D-823C-FD318C8867F0}"/>
          </ac:spMkLst>
        </pc:spChg>
        <pc:spChg chg="add mod">
          <ac:chgData name="Casanova, Julie (Growth Company)" userId="9912fa70-38ec-4322-9fe2-4a7c7c075158" providerId="ADAL" clId="{829177E9-BBB2-47DD-970A-3F488F504132}" dt="2022-01-12T09:54:07.653" v="10678" actId="20577"/>
          <ac:spMkLst>
            <pc:docMk/>
            <pc:sldMk cId="3321494780" sldId="280"/>
            <ac:spMk id="52" creationId="{6E54F1A5-E916-47B0-B88D-F597421C6A50}"/>
          </ac:spMkLst>
        </pc:spChg>
        <pc:spChg chg="add mod">
          <ac:chgData name="Casanova, Julie (Growth Company)" userId="9912fa70-38ec-4322-9fe2-4a7c7c075158" providerId="ADAL" clId="{829177E9-BBB2-47DD-970A-3F488F504132}" dt="2022-01-12T09:54:01.667" v="10660" actId="20577"/>
          <ac:spMkLst>
            <pc:docMk/>
            <pc:sldMk cId="3321494780" sldId="280"/>
            <ac:spMk id="53" creationId="{DF8CD2B9-F397-4F3C-87FE-9B6ADF6B2890}"/>
          </ac:spMkLst>
        </pc:spChg>
        <pc:spChg chg="add mod">
          <ac:chgData name="Casanova, Julie (Growth Company)" userId="9912fa70-38ec-4322-9fe2-4a7c7c075158" providerId="ADAL" clId="{829177E9-BBB2-47DD-970A-3F488F504132}" dt="2022-01-12T11:01:57.739" v="11108" actId="20577"/>
          <ac:spMkLst>
            <pc:docMk/>
            <pc:sldMk cId="3321494780" sldId="280"/>
            <ac:spMk id="54" creationId="{2A1EA8B3-B2F0-48E6-9B4F-1986DED0CBAB}"/>
          </ac:spMkLst>
        </pc:spChg>
        <pc:spChg chg="mod">
          <ac:chgData name="Casanova, Julie (Growth Company)" userId="9912fa70-38ec-4322-9fe2-4a7c7c075158" providerId="ADAL" clId="{829177E9-BBB2-47DD-970A-3F488F504132}" dt="2022-01-11T14:51:06.722" v="9488" actId="20577"/>
          <ac:spMkLst>
            <pc:docMk/>
            <pc:sldMk cId="3321494780" sldId="280"/>
            <ac:spMk id="57" creationId="{E499C0C5-1283-4954-9329-9B12B6B2239E}"/>
          </ac:spMkLst>
        </pc:spChg>
        <pc:spChg chg="mod">
          <ac:chgData name="Casanova, Julie (Growth Company)" userId="9912fa70-38ec-4322-9fe2-4a7c7c075158" providerId="ADAL" clId="{829177E9-BBB2-47DD-970A-3F488F504132}" dt="2022-01-11T14:51:12.801" v="9490" actId="14100"/>
          <ac:spMkLst>
            <pc:docMk/>
            <pc:sldMk cId="3321494780" sldId="280"/>
            <ac:spMk id="58" creationId="{29E9FA69-8248-4E14-8AC4-B7E7ED535C5A}"/>
          </ac:spMkLst>
        </pc:spChg>
        <pc:grpChg chg="add mod">
          <ac:chgData name="Casanova, Julie (Growth Company)" userId="9912fa70-38ec-4322-9fe2-4a7c7c075158" providerId="ADAL" clId="{829177E9-BBB2-47DD-970A-3F488F504132}" dt="2022-01-11T14:02:54.201" v="8737" actId="164"/>
          <ac:grpSpMkLst>
            <pc:docMk/>
            <pc:sldMk cId="3321494780" sldId="280"/>
            <ac:grpSpMk id="2" creationId="{65F600BD-FA80-4743-A00C-9F006F3F64D6}"/>
          </ac:grpSpMkLst>
        </pc:grpChg>
        <pc:grpChg chg="add del mod">
          <ac:chgData name="Casanova, Julie (Growth Company)" userId="9912fa70-38ec-4322-9fe2-4a7c7c075158" providerId="ADAL" clId="{829177E9-BBB2-47DD-970A-3F488F504132}" dt="2022-01-11T14:01:00.725" v="8725" actId="164"/>
          <ac:grpSpMkLst>
            <pc:docMk/>
            <pc:sldMk cId="3321494780" sldId="280"/>
            <ac:grpSpMk id="6" creationId="{4DB0DEB0-403B-4374-A631-D798389B8D75}"/>
          </ac:grpSpMkLst>
        </pc:grpChg>
        <pc:grpChg chg="add del mod">
          <ac:chgData name="Casanova, Julie (Growth Company)" userId="9912fa70-38ec-4322-9fe2-4a7c7c075158" providerId="ADAL" clId="{829177E9-BBB2-47DD-970A-3F488F504132}" dt="2022-01-11T13:56:24.262" v="8681" actId="478"/>
          <ac:grpSpMkLst>
            <pc:docMk/>
            <pc:sldMk cId="3321494780" sldId="280"/>
            <ac:grpSpMk id="15" creationId="{824DBB5F-757A-4199-A0F8-BCC4C94B6407}"/>
          </ac:grpSpMkLst>
        </pc:grpChg>
        <pc:grpChg chg="add del mod">
          <ac:chgData name="Casanova, Julie (Growth Company)" userId="9912fa70-38ec-4322-9fe2-4a7c7c075158" providerId="ADAL" clId="{829177E9-BBB2-47DD-970A-3F488F504132}" dt="2022-01-11T13:56:14.071" v="8677" actId="478"/>
          <ac:grpSpMkLst>
            <pc:docMk/>
            <pc:sldMk cId="3321494780" sldId="280"/>
            <ac:grpSpMk id="16" creationId="{045E136D-9A30-4B26-AD38-E0D9140E46FF}"/>
          </ac:grpSpMkLst>
        </pc:grpChg>
        <pc:grpChg chg="add del mod">
          <ac:chgData name="Casanova, Julie (Growth Company)" userId="9912fa70-38ec-4322-9fe2-4a7c7c075158" providerId="ADAL" clId="{829177E9-BBB2-47DD-970A-3F488F504132}" dt="2022-01-11T13:56:29.715" v="8683" actId="478"/>
          <ac:grpSpMkLst>
            <pc:docMk/>
            <pc:sldMk cId="3321494780" sldId="280"/>
            <ac:grpSpMk id="17" creationId="{0E2E4354-0343-455C-B496-503065F320D9}"/>
          </ac:grpSpMkLst>
        </pc:grpChg>
        <pc:grpChg chg="add del mod">
          <ac:chgData name="Casanova, Julie (Growth Company)" userId="9912fa70-38ec-4322-9fe2-4a7c7c075158" providerId="ADAL" clId="{829177E9-BBB2-47DD-970A-3F488F504132}" dt="2022-01-11T13:56:47.850" v="8692" actId="478"/>
          <ac:grpSpMkLst>
            <pc:docMk/>
            <pc:sldMk cId="3321494780" sldId="280"/>
            <ac:grpSpMk id="18" creationId="{FD8105EF-FD3C-49A7-A8CF-5D223CD5FF01}"/>
          </ac:grpSpMkLst>
        </pc:grpChg>
        <pc:grpChg chg="add mod">
          <ac:chgData name="Casanova, Julie (Growth Company)" userId="9912fa70-38ec-4322-9fe2-4a7c7c075158" providerId="ADAL" clId="{829177E9-BBB2-47DD-970A-3F488F504132}" dt="2022-01-11T14:08:37.832" v="8793" actId="1076"/>
          <ac:grpSpMkLst>
            <pc:docMk/>
            <pc:sldMk cId="3321494780" sldId="280"/>
            <ac:grpSpMk id="47" creationId="{7A3C822E-39E2-4126-8F54-218EE278593B}"/>
          </ac:grpSpMkLst>
        </pc:grpChg>
        <pc:grpChg chg="add mod">
          <ac:chgData name="Casanova, Julie (Growth Company)" userId="9912fa70-38ec-4322-9fe2-4a7c7c075158" providerId="ADAL" clId="{829177E9-BBB2-47DD-970A-3F488F504132}" dt="2022-01-11T14:51:09.714" v="9489" actId="1076"/>
          <ac:grpSpMkLst>
            <pc:docMk/>
            <pc:sldMk cId="3321494780" sldId="280"/>
            <ac:grpSpMk id="55" creationId="{26D618D7-6CD8-4E48-AA50-7589A0C451BE}"/>
          </ac:grpSpMkLst>
        </pc:grpChg>
        <pc:grpChg chg="mod">
          <ac:chgData name="Casanova, Julie (Growth Company)" userId="9912fa70-38ec-4322-9fe2-4a7c7c075158" providerId="ADAL" clId="{829177E9-BBB2-47DD-970A-3F488F504132}" dt="2022-01-11T14:50:57.162" v="9472"/>
          <ac:grpSpMkLst>
            <pc:docMk/>
            <pc:sldMk cId="3321494780" sldId="280"/>
            <ac:grpSpMk id="56" creationId="{62DACBD3-A116-4364-AC66-3208D53ADC1E}"/>
          </ac:grpSpMkLst>
        </pc:grpChg>
        <pc:picChg chg="add mod">
          <ac:chgData name="Casanova, Julie (Growth Company)" userId="9912fa70-38ec-4322-9fe2-4a7c7c075158" providerId="ADAL" clId="{829177E9-BBB2-47DD-970A-3F488F504132}" dt="2022-01-10T13:32:13.449" v="1622"/>
          <ac:picMkLst>
            <pc:docMk/>
            <pc:sldMk cId="3321494780" sldId="280"/>
            <ac:picMk id="4" creationId="{AB04F0EA-D4E2-4195-B39C-658FD5EA3D8C}"/>
          </ac:picMkLst>
        </pc:picChg>
        <pc:picChg chg="add mod">
          <ac:chgData name="Casanova, Julie (Growth Company)" userId="9912fa70-38ec-4322-9fe2-4a7c7c075158" providerId="ADAL" clId="{829177E9-BBB2-47DD-970A-3F488F504132}" dt="2022-01-11T14:02:54.201" v="8737" actId="164"/>
          <ac:picMkLst>
            <pc:docMk/>
            <pc:sldMk cId="3321494780" sldId="280"/>
            <ac:picMk id="40" creationId="{3631C9EB-507C-4304-AE77-95C6DC50C652}"/>
          </ac:picMkLst>
        </pc:picChg>
        <pc:picChg chg="add mod">
          <ac:chgData name="Casanova, Julie (Growth Company)" userId="9912fa70-38ec-4322-9fe2-4a7c7c075158" providerId="ADAL" clId="{829177E9-BBB2-47DD-970A-3F488F504132}" dt="2022-01-11T14:02:54.201" v="8737" actId="164"/>
          <ac:picMkLst>
            <pc:docMk/>
            <pc:sldMk cId="3321494780" sldId="280"/>
            <ac:picMk id="42" creationId="{1736994D-D913-4D04-BECD-4CF000407072}"/>
          </ac:picMkLst>
        </pc:picChg>
        <pc:picChg chg="add mod">
          <ac:chgData name="Casanova, Julie (Growth Company)" userId="9912fa70-38ec-4322-9fe2-4a7c7c075158" providerId="ADAL" clId="{829177E9-BBB2-47DD-970A-3F488F504132}" dt="2022-01-11T14:02:54.201" v="8737" actId="164"/>
          <ac:picMkLst>
            <pc:docMk/>
            <pc:sldMk cId="3321494780" sldId="280"/>
            <ac:picMk id="44" creationId="{3411BD35-D3BA-4AFC-B137-DFAF9998DCD4}"/>
          </ac:picMkLst>
        </pc:picChg>
        <pc:picChg chg="add mod">
          <ac:chgData name="Casanova, Julie (Growth Company)" userId="9912fa70-38ec-4322-9fe2-4a7c7c075158" providerId="ADAL" clId="{829177E9-BBB2-47DD-970A-3F488F504132}" dt="2022-01-11T14:02:54.201" v="8737" actId="164"/>
          <ac:picMkLst>
            <pc:docMk/>
            <pc:sldMk cId="3321494780" sldId="280"/>
            <ac:picMk id="46" creationId="{4126D0D6-67B5-4DAA-9F47-A74315B5BB5E}"/>
          </ac:picMkLst>
        </pc:picChg>
        <pc:picChg chg="mod">
          <ac:chgData name="Casanova, Julie (Growth Company)" userId="9912fa70-38ec-4322-9fe2-4a7c7c075158" providerId="ADAL" clId="{829177E9-BBB2-47DD-970A-3F488F504132}" dt="2022-01-11T14:50:57.162" v="9472"/>
          <ac:picMkLst>
            <pc:docMk/>
            <pc:sldMk cId="3321494780" sldId="280"/>
            <ac:picMk id="59" creationId="{E28CACF8-005E-4935-822E-ED6DC618C992}"/>
          </ac:picMkLst>
        </pc:picChg>
      </pc:sldChg>
      <pc:sldChg chg="addSp delSp modSp add mod modAnim">
        <pc:chgData name="Casanova, Julie (Growth Company)" userId="9912fa70-38ec-4322-9fe2-4a7c7c075158" providerId="ADAL" clId="{829177E9-BBB2-47DD-970A-3F488F504132}" dt="2022-01-11T12:44:42.121" v="6901"/>
        <pc:sldMkLst>
          <pc:docMk/>
          <pc:sldMk cId="2359618680" sldId="281"/>
        </pc:sldMkLst>
        <pc:spChg chg="mod">
          <ac:chgData name="Casanova, Julie (Growth Company)" userId="9912fa70-38ec-4322-9fe2-4a7c7c075158" providerId="ADAL" clId="{829177E9-BBB2-47DD-970A-3F488F504132}" dt="2022-01-11T12:44:15.279" v="6896" actId="1076"/>
          <ac:spMkLst>
            <pc:docMk/>
            <pc:sldMk cId="2359618680" sldId="281"/>
            <ac:spMk id="5" creationId="{9EEAEAC8-C6D9-4D2F-A493-5A08BA84FA3E}"/>
          </ac:spMkLst>
        </pc:spChg>
        <pc:spChg chg="add del mod">
          <ac:chgData name="Casanova, Julie (Growth Company)" userId="9912fa70-38ec-4322-9fe2-4a7c7c075158" providerId="ADAL" clId="{829177E9-BBB2-47DD-970A-3F488F504132}" dt="2022-01-11T12:44:07.840" v="6894" actId="478"/>
          <ac:spMkLst>
            <pc:docMk/>
            <pc:sldMk cId="2359618680" sldId="281"/>
            <ac:spMk id="6" creationId="{069C683C-436C-440A-A08B-88AE699F775F}"/>
          </ac:spMkLst>
        </pc:spChg>
        <pc:spChg chg="add mod">
          <ac:chgData name="Casanova, Julie (Growth Company)" userId="9912fa70-38ec-4322-9fe2-4a7c7c075158" providerId="ADAL" clId="{829177E9-BBB2-47DD-970A-3F488F504132}" dt="2022-01-11T12:36:49.238" v="6313" actId="20577"/>
          <ac:spMkLst>
            <pc:docMk/>
            <pc:sldMk cId="2359618680" sldId="281"/>
            <ac:spMk id="7" creationId="{D56889A7-4EC7-41AB-A3F8-16C54731B213}"/>
          </ac:spMkLst>
        </pc:spChg>
        <pc:spChg chg="add mod">
          <ac:chgData name="Casanova, Julie (Growth Company)" userId="9912fa70-38ec-4322-9fe2-4a7c7c075158" providerId="ADAL" clId="{829177E9-BBB2-47DD-970A-3F488F504132}" dt="2022-01-11T12:37:58.011" v="6426" actId="20577"/>
          <ac:spMkLst>
            <pc:docMk/>
            <pc:sldMk cId="2359618680" sldId="281"/>
            <ac:spMk id="11" creationId="{D305323F-0BEF-4EC6-9557-0C44A4D4BE9B}"/>
          </ac:spMkLst>
        </pc:spChg>
        <pc:spChg chg="add mod">
          <ac:chgData name="Casanova, Julie (Growth Company)" userId="9912fa70-38ec-4322-9fe2-4a7c7c075158" providerId="ADAL" clId="{829177E9-BBB2-47DD-970A-3F488F504132}" dt="2022-01-11T12:41:38.289" v="6719" actId="1076"/>
          <ac:spMkLst>
            <pc:docMk/>
            <pc:sldMk cId="2359618680" sldId="281"/>
            <ac:spMk id="15" creationId="{A5ABD7B2-1A10-46D0-AFED-0F51224420E9}"/>
          </ac:spMkLst>
        </pc:spChg>
        <pc:spChg chg="add mod">
          <ac:chgData name="Casanova, Julie (Growth Company)" userId="9912fa70-38ec-4322-9fe2-4a7c7c075158" providerId="ADAL" clId="{829177E9-BBB2-47DD-970A-3F488F504132}" dt="2022-01-11T12:44:02.240" v="6893" actId="164"/>
          <ac:spMkLst>
            <pc:docMk/>
            <pc:sldMk cId="2359618680" sldId="281"/>
            <ac:spMk id="20" creationId="{1A59145A-79A4-4B41-BE27-0B4D5086BE46}"/>
          </ac:spMkLst>
        </pc:spChg>
        <pc:grpChg chg="add mod">
          <ac:chgData name="Casanova, Julie (Growth Company)" userId="9912fa70-38ec-4322-9fe2-4a7c7c075158" providerId="ADAL" clId="{829177E9-BBB2-47DD-970A-3F488F504132}" dt="2022-01-11T12:38:02.408" v="6427" actId="1076"/>
          <ac:grpSpMkLst>
            <pc:docMk/>
            <pc:sldMk cId="2359618680" sldId="281"/>
            <ac:grpSpMk id="10" creationId="{B7081AE6-A89A-4FBE-9696-8E6ED36385CA}"/>
          </ac:grpSpMkLst>
        </pc:grpChg>
        <pc:grpChg chg="add mod">
          <ac:chgData name="Casanova, Julie (Growth Company)" userId="9912fa70-38ec-4322-9fe2-4a7c7c075158" providerId="ADAL" clId="{829177E9-BBB2-47DD-970A-3F488F504132}" dt="2022-01-11T12:36:32.544" v="6286" actId="164"/>
          <ac:grpSpMkLst>
            <pc:docMk/>
            <pc:sldMk cId="2359618680" sldId="281"/>
            <ac:grpSpMk id="12" creationId="{86992ED4-CC04-4143-B799-27A40E34BDDE}"/>
          </ac:grpSpMkLst>
        </pc:grpChg>
        <pc:grpChg chg="add mod">
          <ac:chgData name="Casanova, Julie (Growth Company)" userId="9912fa70-38ec-4322-9fe2-4a7c7c075158" providerId="ADAL" clId="{829177E9-BBB2-47DD-970A-3F488F504132}" dt="2022-01-11T12:41:14.577" v="6714" actId="1076"/>
          <ac:grpSpMkLst>
            <pc:docMk/>
            <pc:sldMk cId="2359618680" sldId="281"/>
            <ac:grpSpMk id="16" creationId="{281C5975-EC7C-4262-808E-5C2946639E3D}"/>
          </ac:grpSpMkLst>
        </pc:grpChg>
        <pc:grpChg chg="add mod">
          <ac:chgData name="Casanova, Julie (Growth Company)" userId="9912fa70-38ec-4322-9fe2-4a7c7c075158" providerId="ADAL" clId="{829177E9-BBB2-47DD-970A-3F488F504132}" dt="2022-01-11T12:44:02.240" v="6893" actId="164"/>
          <ac:grpSpMkLst>
            <pc:docMk/>
            <pc:sldMk cId="2359618680" sldId="281"/>
            <ac:grpSpMk id="19" creationId="{CBD208F4-BB42-419A-8F51-04B4BF048113}"/>
          </ac:grpSpMkLst>
        </pc:grpChg>
        <pc:picChg chg="add mod">
          <ac:chgData name="Casanova, Julie (Growth Company)" userId="9912fa70-38ec-4322-9fe2-4a7c7c075158" providerId="ADAL" clId="{829177E9-BBB2-47DD-970A-3F488F504132}" dt="2022-01-11T12:44:16.913" v="6897" actId="1076"/>
          <ac:picMkLst>
            <pc:docMk/>
            <pc:sldMk cId="2359618680" sldId="281"/>
            <ac:picMk id="3" creationId="{C5FA60DF-408F-4293-9627-3473C9554A65}"/>
          </ac:picMkLst>
        </pc:picChg>
        <pc:picChg chg="add mod">
          <ac:chgData name="Casanova, Julie (Growth Company)" userId="9912fa70-38ec-4322-9fe2-4a7c7c075158" providerId="ADAL" clId="{829177E9-BBB2-47DD-970A-3F488F504132}" dt="2022-01-11T12:36:09.804" v="6281" actId="164"/>
          <ac:picMkLst>
            <pc:docMk/>
            <pc:sldMk cId="2359618680" sldId="281"/>
            <ac:picMk id="9" creationId="{98CFE369-EB24-46F9-AE3A-206FFB5BB61A}"/>
          </ac:picMkLst>
        </pc:picChg>
        <pc:picChg chg="add mod">
          <ac:chgData name="Casanova, Julie (Growth Company)" userId="9912fa70-38ec-4322-9fe2-4a7c7c075158" providerId="ADAL" clId="{829177E9-BBB2-47DD-970A-3F488F504132}" dt="2022-01-11T12:41:11.520" v="6713" actId="164"/>
          <ac:picMkLst>
            <pc:docMk/>
            <pc:sldMk cId="2359618680" sldId="281"/>
            <ac:picMk id="14" creationId="{1542813B-C7EF-4B25-AF50-5610BB3DCBAC}"/>
          </ac:picMkLst>
        </pc:picChg>
        <pc:picChg chg="add mod">
          <ac:chgData name="Casanova, Julie (Growth Company)" userId="9912fa70-38ec-4322-9fe2-4a7c7c075158" providerId="ADAL" clId="{829177E9-BBB2-47DD-970A-3F488F504132}" dt="2022-01-11T12:44:02.240" v="6893" actId="164"/>
          <ac:picMkLst>
            <pc:docMk/>
            <pc:sldMk cId="2359618680" sldId="281"/>
            <ac:picMk id="18" creationId="{40A7DB00-7865-4316-BA2A-45B7F0FE7DBF}"/>
          </ac:picMkLst>
        </pc:picChg>
        <pc:picChg chg="add mod">
          <ac:chgData name="Casanova, Julie (Growth Company)" userId="9912fa70-38ec-4322-9fe2-4a7c7c075158" providerId="ADAL" clId="{829177E9-BBB2-47DD-970A-3F488F504132}" dt="2022-01-11T12:36:32.544" v="6286" actId="164"/>
          <ac:picMkLst>
            <pc:docMk/>
            <pc:sldMk cId="2359618680" sldId="281"/>
            <ac:picMk id="3074" creationId="{35BD0634-CD5C-4EF5-B447-5D6CFBC4A957}"/>
          </ac:picMkLst>
        </pc:picChg>
      </pc:sldChg>
      <pc:sldChg chg="new del">
        <pc:chgData name="Casanova, Julie (Growth Company)" userId="9912fa70-38ec-4322-9fe2-4a7c7c075158" providerId="ADAL" clId="{829177E9-BBB2-47DD-970A-3F488F504132}" dt="2022-01-10T13:32:38.129" v="1642" actId="47"/>
        <pc:sldMkLst>
          <pc:docMk/>
          <pc:sldMk cId="2777892581" sldId="281"/>
        </pc:sldMkLst>
      </pc:sldChg>
      <pc:sldChg chg="addSp delSp modSp new mod modAnim">
        <pc:chgData name="Casanova, Julie (Growth Company)" userId="9912fa70-38ec-4322-9fe2-4a7c7c075158" providerId="ADAL" clId="{829177E9-BBB2-47DD-970A-3F488F504132}" dt="2022-01-11T11:23:42.238" v="5039"/>
        <pc:sldMkLst>
          <pc:docMk/>
          <pc:sldMk cId="2041818330" sldId="282"/>
        </pc:sldMkLst>
        <pc:spChg chg="del">
          <ac:chgData name="Casanova, Julie (Growth Company)" userId="9912fa70-38ec-4322-9fe2-4a7c7c075158" providerId="ADAL" clId="{829177E9-BBB2-47DD-970A-3F488F504132}" dt="2022-01-10T13:33:58.861" v="1664" actId="478"/>
          <ac:spMkLst>
            <pc:docMk/>
            <pc:sldMk cId="2041818330" sldId="282"/>
            <ac:spMk id="2" creationId="{97A8276B-6B77-4060-A631-E83AEB3391F3}"/>
          </ac:spMkLst>
        </pc:spChg>
        <pc:spChg chg="add mod">
          <ac:chgData name="Casanova, Julie (Growth Company)" userId="9912fa70-38ec-4322-9fe2-4a7c7c075158" providerId="ADAL" clId="{829177E9-BBB2-47DD-970A-3F488F504132}" dt="2022-01-11T09:42:45.614" v="3823" actId="1076"/>
          <ac:spMkLst>
            <pc:docMk/>
            <pc:sldMk cId="2041818330" sldId="282"/>
            <ac:spMk id="3" creationId="{6A0E7FF6-A9E0-4692-960C-617EDDB34FDE}"/>
          </ac:spMkLst>
        </pc:spChg>
        <pc:spChg chg="del">
          <ac:chgData name="Casanova, Julie (Growth Company)" userId="9912fa70-38ec-4322-9fe2-4a7c7c075158" providerId="ADAL" clId="{829177E9-BBB2-47DD-970A-3F488F504132}" dt="2022-01-10T13:34:00.305" v="1665" actId="478"/>
          <ac:spMkLst>
            <pc:docMk/>
            <pc:sldMk cId="2041818330" sldId="282"/>
            <ac:spMk id="3" creationId="{E8877CE9-F31F-4C69-8DF8-880C3409852F}"/>
          </ac:spMkLst>
        </pc:spChg>
        <pc:spChg chg="add mod">
          <ac:chgData name="Casanova, Julie (Growth Company)" userId="9912fa70-38ec-4322-9fe2-4a7c7c075158" providerId="ADAL" clId="{829177E9-BBB2-47DD-970A-3F488F504132}" dt="2022-01-10T13:34:20.600" v="1690" actId="255"/>
          <ac:spMkLst>
            <pc:docMk/>
            <pc:sldMk cId="2041818330" sldId="282"/>
            <ac:spMk id="5" creationId="{0ABB70E1-DF80-4503-A96F-0F4F0C1A5CD5}"/>
          </ac:spMkLst>
        </pc:spChg>
        <pc:spChg chg="add del mod">
          <ac:chgData name="Casanova, Julie (Growth Company)" userId="9912fa70-38ec-4322-9fe2-4a7c7c075158" providerId="ADAL" clId="{829177E9-BBB2-47DD-970A-3F488F504132}" dt="2022-01-11T11:03:58.373" v="3992" actId="21"/>
          <ac:spMkLst>
            <pc:docMk/>
            <pc:sldMk cId="2041818330" sldId="282"/>
            <ac:spMk id="7" creationId="{97A1178C-7767-4572-BDAC-8D1EB21D4507}"/>
          </ac:spMkLst>
        </pc:spChg>
        <pc:spChg chg="add mod">
          <ac:chgData name="Casanova, Julie (Growth Company)" userId="9912fa70-38ec-4322-9fe2-4a7c7c075158" providerId="ADAL" clId="{829177E9-BBB2-47DD-970A-3F488F504132}" dt="2022-01-11T09:47:17.290" v="3977" actId="14100"/>
          <ac:spMkLst>
            <pc:docMk/>
            <pc:sldMk cId="2041818330" sldId="282"/>
            <ac:spMk id="10" creationId="{3B446088-CA0A-4082-889B-509833E47185}"/>
          </ac:spMkLst>
        </pc:spChg>
        <pc:spChg chg="mod topLvl">
          <ac:chgData name="Casanova, Julie (Growth Company)" userId="9912fa70-38ec-4322-9fe2-4a7c7c075158" providerId="ADAL" clId="{829177E9-BBB2-47DD-970A-3F488F504132}" dt="2022-01-11T09:38:32.555" v="3656" actId="164"/>
          <ac:spMkLst>
            <pc:docMk/>
            <pc:sldMk cId="2041818330" sldId="282"/>
            <ac:spMk id="12" creationId="{B8A8E227-D978-41BC-9EDF-8B3F235DEC9D}"/>
          </ac:spMkLst>
        </pc:spChg>
        <pc:spChg chg="add mod">
          <ac:chgData name="Casanova, Julie (Growth Company)" userId="9912fa70-38ec-4322-9fe2-4a7c7c075158" providerId="ADAL" clId="{829177E9-BBB2-47DD-970A-3F488F504132}" dt="2022-01-11T09:47:07.901" v="3976" actId="20577"/>
          <ac:spMkLst>
            <pc:docMk/>
            <pc:sldMk cId="2041818330" sldId="282"/>
            <ac:spMk id="14" creationId="{FEF5CDDA-15B6-4DFF-A884-FBBD561219A8}"/>
          </ac:spMkLst>
        </pc:spChg>
        <pc:spChg chg="mod">
          <ac:chgData name="Casanova, Julie (Growth Company)" userId="9912fa70-38ec-4322-9fe2-4a7c7c075158" providerId="ADAL" clId="{829177E9-BBB2-47DD-970A-3F488F504132}" dt="2022-01-11T09:47:52.480" v="3981" actId="207"/>
          <ac:spMkLst>
            <pc:docMk/>
            <pc:sldMk cId="2041818330" sldId="282"/>
            <ac:spMk id="21" creationId="{0DAFF931-FB9D-4F58-A63F-FAFFD67DAC1A}"/>
          </ac:spMkLst>
        </pc:spChg>
        <pc:spChg chg="mod">
          <ac:chgData name="Casanova, Julie (Growth Company)" userId="9912fa70-38ec-4322-9fe2-4a7c7c075158" providerId="ADAL" clId="{829177E9-BBB2-47DD-970A-3F488F504132}" dt="2022-01-11T09:46:48.097" v="3969" actId="1076"/>
          <ac:spMkLst>
            <pc:docMk/>
            <pc:sldMk cId="2041818330" sldId="282"/>
            <ac:spMk id="22" creationId="{74F5EB8E-7C2C-4160-8730-0D482F6F4D87}"/>
          </ac:spMkLst>
        </pc:spChg>
        <pc:spChg chg="add mod">
          <ac:chgData name="Casanova, Julie (Growth Company)" userId="9912fa70-38ec-4322-9fe2-4a7c7c075158" providerId="ADAL" clId="{829177E9-BBB2-47DD-970A-3F488F504132}" dt="2022-01-11T11:08:13.974" v="4154" actId="164"/>
          <ac:spMkLst>
            <pc:docMk/>
            <pc:sldMk cId="2041818330" sldId="282"/>
            <ac:spMk id="26" creationId="{401EBDAE-0F5E-498B-9DEF-75313288D23B}"/>
          </ac:spMkLst>
        </pc:spChg>
        <pc:spChg chg="add del mod">
          <ac:chgData name="Casanova, Julie (Growth Company)" userId="9912fa70-38ec-4322-9fe2-4a7c7c075158" providerId="ADAL" clId="{829177E9-BBB2-47DD-970A-3F488F504132}" dt="2022-01-11T11:05:52.170" v="4003" actId="478"/>
          <ac:spMkLst>
            <pc:docMk/>
            <pc:sldMk cId="2041818330" sldId="282"/>
            <ac:spMk id="27" creationId="{D8D6B2A6-B5FA-4583-AA33-26362F2468F7}"/>
          </ac:spMkLst>
        </pc:spChg>
        <pc:spChg chg="add mod">
          <ac:chgData name="Casanova, Julie (Growth Company)" userId="9912fa70-38ec-4322-9fe2-4a7c7c075158" providerId="ADAL" clId="{829177E9-BBB2-47DD-970A-3F488F504132}" dt="2022-01-11T11:08:16.903" v="4155" actId="164"/>
          <ac:spMkLst>
            <pc:docMk/>
            <pc:sldMk cId="2041818330" sldId="282"/>
            <ac:spMk id="28" creationId="{EDAF4BF0-7C32-47D8-A555-DFB9D6EABC48}"/>
          </ac:spMkLst>
        </pc:spChg>
        <pc:spChg chg="add mod">
          <ac:chgData name="Casanova, Julie (Growth Company)" userId="9912fa70-38ec-4322-9fe2-4a7c7c075158" providerId="ADAL" clId="{829177E9-BBB2-47DD-970A-3F488F504132}" dt="2022-01-11T11:08:19.753" v="4156" actId="164"/>
          <ac:spMkLst>
            <pc:docMk/>
            <pc:sldMk cId="2041818330" sldId="282"/>
            <ac:spMk id="29" creationId="{869CC619-1E6F-4893-BAF2-D2C01A01E292}"/>
          </ac:spMkLst>
        </pc:spChg>
        <pc:spChg chg="add mod">
          <ac:chgData name="Casanova, Julie (Growth Company)" userId="9912fa70-38ec-4322-9fe2-4a7c7c075158" providerId="ADAL" clId="{829177E9-BBB2-47DD-970A-3F488F504132}" dt="2022-01-11T11:08:13.974" v="4154" actId="164"/>
          <ac:spMkLst>
            <pc:docMk/>
            <pc:sldMk cId="2041818330" sldId="282"/>
            <ac:spMk id="30" creationId="{6E475850-E453-4B9B-88E7-F2B079013B60}"/>
          </ac:spMkLst>
        </pc:spChg>
        <pc:spChg chg="add mod">
          <ac:chgData name="Casanova, Julie (Growth Company)" userId="9912fa70-38ec-4322-9fe2-4a7c7c075158" providerId="ADAL" clId="{829177E9-BBB2-47DD-970A-3F488F504132}" dt="2022-01-11T11:08:16.903" v="4155" actId="164"/>
          <ac:spMkLst>
            <pc:docMk/>
            <pc:sldMk cId="2041818330" sldId="282"/>
            <ac:spMk id="31" creationId="{97A7B3BB-FA04-4EF8-B3BE-DB381B4FA8E0}"/>
          </ac:spMkLst>
        </pc:spChg>
        <pc:spChg chg="add mod">
          <ac:chgData name="Casanova, Julie (Growth Company)" userId="9912fa70-38ec-4322-9fe2-4a7c7c075158" providerId="ADAL" clId="{829177E9-BBB2-47DD-970A-3F488F504132}" dt="2022-01-11T11:08:19.753" v="4156" actId="164"/>
          <ac:spMkLst>
            <pc:docMk/>
            <pc:sldMk cId="2041818330" sldId="282"/>
            <ac:spMk id="32" creationId="{8B8E4DA7-6E48-40D2-B654-FCFA1C22A0E8}"/>
          </ac:spMkLst>
        </pc:spChg>
        <pc:spChg chg="add mod">
          <ac:chgData name="Casanova, Julie (Growth Company)" userId="9912fa70-38ec-4322-9fe2-4a7c7c075158" providerId="ADAL" clId="{829177E9-BBB2-47DD-970A-3F488F504132}" dt="2022-01-11T11:15:28.244" v="4647" actId="14100"/>
          <ac:spMkLst>
            <pc:docMk/>
            <pc:sldMk cId="2041818330" sldId="282"/>
            <ac:spMk id="36" creationId="{E65E1930-616C-4A77-B51E-0EE8606C94B6}"/>
          </ac:spMkLst>
        </pc:spChg>
        <pc:spChg chg="add mod">
          <ac:chgData name="Casanova, Julie (Growth Company)" userId="9912fa70-38ec-4322-9fe2-4a7c7c075158" providerId="ADAL" clId="{829177E9-BBB2-47DD-970A-3F488F504132}" dt="2022-01-11T11:22:59.981" v="5030" actId="1076"/>
          <ac:spMkLst>
            <pc:docMk/>
            <pc:sldMk cId="2041818330" sldId="282"/>
            <ac:spMk id="37" creationId="{75AFD0DC-921F-4BD0-83AA-3ABA3E2E691C}"/>
          </ac:spMkLst>
        </pc:spChg>
        <pc:spChg chg="add mod">
          <ac:chgData name="Casanova, Julie (Growth Company)" userId="9912fa70-38ec-4322-9fe2-4a7c7c075158" providerId="ADAL" clId="{829177E9-BBB2-47DD-970A-3F488F504132}" dt="2022-01-11T11:19:17.549" v="4926" actId="20577"/>
          <ac:spMkLst>
            <pc:docMk/>
            <pc:sldMk cId="2041818330" sldId="282"/>
            <ac:spMk id="38" creationId="{30974F70-60DE-4581-8DBC-34F46FF15D78}"/>
          </ac:spMkLst>
        </pc:spChg>
        <pc:grpChg chg="add mod">
          <ac:chgData name="Casanova, Julie (Growth Company)" userId="9912fa70-38ec-4322-9fe2-4a7c7c075158" providerId="ADAL" clId="{829177E9-BBB2-47DD-970A-3F488F504132}" dt="2022-01-11T09:38:18.140" v="3652" actId="164"/>
          <ac:grpSpMkLst>
            <pc:docMk/>
            <pc:sldMk cId="2041818330" sldId="282"/>
            <ac:grpSpMk id="2" creationId="{3BF1E532-EC6F-4716-9CFB-5255BA8EE324}"/>
          </ac:grpSpMkLst>
        </pc:grpChg>
        <pc:grpChg chg="add del mod">
          <ac:chgData name="Casanova, Julie (Growth Company)" userId="9912fa70-38ec-4322-9fe2-4a7c7c075158" providerId="ADAL" clId="{829177E9-BBB2-47DD-970A-3F488F504132}" dt="2022-01-11T09:32:46.318" v="3565" actId="478"/>
          <ac:grpSpMkLst>
            <pc:docMk/>
            <pc:sldMk cId="2041818330" sldId="282"/>
            <ac:grpSpMk id="11" creationId="{40E074CB-4643-42F4-975C-DA4346618FDF}"/>
          </ac:grpSpMkLst>
        </pc:grpChg>
        <pc:grpChg chg="add mod">
          <ac:chgData name="Casanova, Julie (Growth Company)" userId="9912fa70-38ec-4322-9fe2-4a7c7c075158" providerId="ADAL" clId="{829177E9-BBB2-47DD-970A-3F488F504132}" dt="2022-01-11T09:47:35.220" v="3979" actId="1076"/>
          <ac:grpSpMkLst>
            <pc:docMk/>
            <pc:sldMk cId="2041818330" sldId="282"/>
            <ac:grpSpMk id="15" creationId="{39ED70B1-EF4E-4E00-B745-4447792E7007}"/>
          </ac:grpSpMkLst>
        </pc:grpChg>
        <pc:grpChg chg="add mod">
          <ac:chgData name="Casanova, Julie (Growth Company)" userId="9912fa70-38ec-4322-9fe2-4a7c7c075158" providerId="ADAL" clId="{829177E9-BBB2-47DD-970A-3F488F504132}" dt="2022-01-11T09:38:36.762" v="3657" actId="164"/>
          <ac:grpSpMkLst>
            <pc:docMk/>
            <pc:sldMk cId="2041818330" sldId="282"/>
            <ac:grpSpMk id="16" creationId="{E3F1FA71-0525-46FB-B1B0-5460C4D6A380}"/>
          </ac:grpSpMkLst>
        </pc:grpChg>
        <pc:grpChg chg="add mod">
          <ac:chgData name="Casanova, Julie (Growth Company)" userId="9912fa70-38ec-4322-9fe2-4a7c7c075158" providerId="ADAL" clId="{829177E9-BBB2-47DD-970A-3F488F504132}" dt="2022-01-11T09:45:38.192" v="3960" actId="1076"/>
          <ac:grpSpMkLst>
            <pc:docMk/>
            <pc:sldMk cId="2041818330" sldId="282"/>
            <ac:grpSpMk id="17" creationId="{B733D8B0-5987-47EF-A1B1-8488A6EF5BB3}"/>
          </ac:grpSpMkLst>
        </pc:grpChg>
        <pc:grpChg chg="add del mod">
          <ac:chgData name="Casanova, Julie (Growth Company)" userId="9912fa70-38ec-4322-9fe2-4a7c7c075158" providerId="ADAL" clId="{829177E9-BBB2-47DD-970A-3F488F504132}" dt="2022-01-11T09:39:40.303" v="3665" actId="478"/>
          <ac:grpSpMkLst>
            <pc:docMk/>
            <pc:sldMk cId="2041818330" sldId="282"/>
            <ac:grpSpMk id="18" creationId="{ABB64F93-1306-48CC-9D90-195515D07983}"/>
          </ac:grpSpMkLst>
        </pc:grpChg>
        <pc:grpChg chg="mod topLvl">
          <ac:chgData name="Casanova, Julie (Growth Company)" userId="9912fa70-38ec-4322-9fe2-4a7c7c075158" providerId="ADAL" clId="{829177E9-BBB2-47DD-970A-3F488F504132}" dt="2022-01-11T09:42:57.515" v="3827" actId="164"/>
          <ac:grpSpMkLst>
            <pc:docMk/>
            <pc:sldMk cId="2041818330" sldId="282"/>
            <ac:grpSpMk id="19" creationId="{1964878C-94FA-47A2-9AB5-B0B3EDB62FC5}"/>
          </ac:grpSpMkLst>
        </pc:grpChg>
        <pc:grpChg chg="add mod">
          <ac:chgData name="Casanova, Julie (Growth Company)" userId="9912fa70-38ec-4322-9fe2-4a7c7c075158" providerId="ADAL" clId="{829177E9-BBB2-47DD-970A-3F488F504132}" dt="2022-01-11T09:47:39.069" v="3980" actId="1076"/>
          <ac:grpSpMkLst>
            <pc:docMk/>
            <pc:sldMk cId="2041818330" sldId="282"/>
            <ac:grpSpMk id="25" creationId="{E314ED14-4DD9-455F-8674-D138B5AC3E39}"/>
          </ac:grpSpMkLst>
        </pc:grpChg>
        <pc:grpChg chg="add mod">
          <ac:chgData name="Casanova, Julie (Growth Company)" userId="9912fa70-38ec-4322-9fe2-4a7c7c075158" providerId="ADAL" clId="{829177E9-BBB2-47DD-970A-3F488F504132}" dt="2022-01-11T11:08:13.974" v="4154" actId="164"/>
          <ac:grpSpMkLst>
            <pc:docMk/>
            <pc:sldMk cId="2041818330" sldId="282"/>
            <ac:grpSpMk id="33" creationId="{9393D535-81DC-4CB9-AC66-4EF6F931D199}"/>
          </ac:grpSpMkLst>
        </pc:grpChg>
        <pc:grpChg chg="add mod">
          <ac:chgData name="Casanova, Julie (Growth Company)" userId="9912fa70-38ec-4322-9fe2-4a7c7c075158" providerId="ADAL" clId="{829177E9-BBB2-47DD-970A-3F488F504132}" dt="2022-01-11T11:08:16.903" v="4155" actId="164"/>
          <ac:grpSpMkLst>
            <pc:docMk/>
            <pc:sldMk cId="2041818330" sldId="282"/>
            <ac:grpSpMk id="34" creationId="{43E2FBDC-4F77-4B01-A6BB-E1A13EA3E369}"/>
          </ac:grpSpMkLst>
        </pc:grpChg>
        <pc:grpChg chg="add mod">
          <ac:chgData name="Casanova, Julie (Growth Company)" userId="9912fa70-38ec-4322-9fe2-4a7c7c075158" providerId="ADAL" clId="{829177E9-BBB2-47DD-970A-3F488F504132}" dt="2022-01-11T11:08:19.753" v="4156" actId="164"/>
          <ac:grpSpMkLst>
            <pc:docMk/>
            <pc:sldMk cId="2041818330" sldId="282"/>
            <ac:grpSpMk id="35" creationId="{15958291-EC16-41A2-889F-F0271E753F9C}"/>
          </ac:grpSpMkLst>
        </pc:grpChg>
        <pc:picChg chg="add mod">
          <ac:chgData name="Casanova, Julie (Growth Company)" userId="9912fa70-38ec-4322-9fe2-4a7c7c075158" providerId="ADAL" clId="{829177E9-BBB2-47DD-970A-3F488F504132}" dt="2022-01-10T13:34:03.516" v="1666"/>
          <ac:picMkLst>
            <pc:docMk/>
            <pc:sldMk cId="2041818330" sldId="282"/>
            <ac:picMk id="4" creationId="{501131BE-7DA8-4898-99E4-FCE304D6373E}"/>
          </ac:picMkLst>
        </pc:picChg>
        <pc:picChg chg="add mod ord">
          <ac:chgData name="Casanova, Julie (Growth Company)" userId="9912fa70-38ec-4322-9fe2-4a7c7c075158" providerId="ADAL" clId="{829177E9-BBB2-47DD-970A-3F488F504132}" dt="2022-01-11T09:46:28.381" v="3965" actId="207"/>
          <ac:picMkLst>
            <pc:docMk/>
            <pc:sldMk cId="2041818330" sldId="282"/>
            <ac:picMk id="8" creationId="{2EDFC323-7C02-4AC5-8B25-86B2AE0D2EE6}"/>
          </ac:picMkLst>
        </pc:picChg>
        <pc:picChg chg="add mod ord">
          <ac:chgData name="Casanova, Julie (Growth Company)" userId="9912fa70-38ec-4322-9fe2-4a7c7c075158" providerId="ADAL" clId="{829177E9-BBB2-47DD-970A-3F488F504132}" dt="2022-01-11T09:42:43.237" v="3822" actId="1076"/>
          <ac:picMkLst>
            <pc:docMk/>
            <pc:sldMk cId="2041818330" sldId="282"/>
            <ac:picMk id="9" creationId="{9351C1F1-59D6-4510-AA0C-4C2347F69AD0}"/>
          </ac:picMkLst>
        </pc:picChg>
        <pc:picChg chg="del mod topLvl">
          <ac:chgData name="Casanova, Julie (Growth Company)" userId="9912fa70-38ec-4322-9fe2-4a7c7c075158" providerId="ADAL" clId="{829177E9-BBB2-47DD-970A-3F488F504132}" dt="2022-01-11T09:32:46.318" v="3565" actId="478"/>
          <ac:picMkLst>
            <pc:docMk/>
            <pc:sldMk cId="2041818330" sldId="282"/>
            <ac:picMk id="13" creationId="{11E10452-E2C6-4D0D-9FC7-D32B9013C242}"/>
          </ac:picMkLst>
        </pc:picChg>
        <pc:picChg chg="del mod topLvl">
          <ac:chgData name="Casanova, Julie (Growth Company)" userId="9912fa70-38ec-4322-9fe2-4a7c7c075158" providerId="ADAL" clId="{829177E9-BBB2-47DD-970A-3F488F504132}" dt="2022-01-11T09:39:40.303" v="3665" actId="478"/>
          <ac:picMkLst>
            <pc:docMk/>
            <pc:sldMk cId="2041818330" sldId="282"/>
            <ac:picMk id="20" creationId="{141E9C99-0276-4595-B3A1-AD424DE499DE}"/>
          </ac:picMkLst>
        </pc:picChg>
        <pc:picChg chg="add mod">
          <ac:chgData name="Casanova, Julie (Growth Company)" userId="9912fa70-38ec-4322-9fe2-4a7c7c075158" providerId="ADAL" clId="{829177E9-BBB2-47DD-970A-3F488F504132}" dt="2022-01-11T09:46:43.030" v="3968" actId="1076"/>
          <ac:picMkLst>
            <pc:docMk/>
            <pc:sldMk cId="2041818330" sldId="282"/>
            <ac:picMk id="24" creationId="{BF6568DD-82E2-4B99-9C96-326CAD25C251}"/>
          </ac:picMkLst>
        </pc:picChg>
      </pc:sldChg>
      <pc:sldChg chg="addSp delSp modSp new mod modAnim">
        <pc:chgData name="Casanova, Julie (Growth Company)" userId="9912fa70-38ec-4322-9fe2-4a7c7c075158" providerId="ADAL" clId="{829177E9-BBB2-47DD-970A-3F488F504132}" dt="2022-01-12T09:50:51.387" v="10618"/>
        <pc:sldMkLst>
          <pc:docMk/>
          <pc:sldMk cId="1140739773" sldId="283"/>
        </pc:sldMkLst>
        <pc:spChg chg="add mod">
          <ac:chgData name="Casanova, Julie (Growth Company)" userId="9912fa70-38ec-4322-9fe2-4a7c7c075158" providerId="ADAL" clId="{829177E9-BBB2-47DD-970A-3F488F504132}" dt="2022-01-11T08:42:45.378" v="2161" actId="164"/>
          <ac:spMkLst>
            <pc:docMk/>
            <pc:sldMk cId="1140739773" sldId="283"/>
            <ac:spMk id="2" creationId="{B269AC92-9F76-4452-BB9C-918BB42EC055}"/>
          </ac:spMkLst>
        </pc:spChg>
        <pc:spChg chg="del">
          <ac:chgData name="Casanova, Julie (Growth Company)" userId="9912fa70-38ec-4322-9fe2-4a7c7c075158" providerId="ADAL" clId="{829177E9-BBB2-47DD-970A-3F488F504132}" dt="2022-01-10T13:45:58.842" v="1768" actId="478"/>
          <ac:spMkLst>
            <pc:docMk/>
            <pc:sldMk cId="1140739773" sldId="283"/>
            <ac:spMk id="2" creationId="{C745D8C5-E5B8-4000-BE6C-79E7E00D976E}"/>
          </ac:spMkLst>
        </pc:spChg>
        <pc:spChg chg="del mod">
          <ac:chgData name="Casanova, Julie (Growth Company)" userId="9912fa70-38ec-4322-9fe2-4a7c7c075158" providerId="ADAL" clId="{829177E9-BBB2-47DD-970A-3F488F504132}" dt="2022-01-10T13:46:00.161" v="1770" actId="478"/>
          <ac:spMkLst>
            <pc:docMk/>
            <pc:sldMk cId="1140739773" sldId="283"/>
            <ac:spMk id="3" creationId="{918CEC24-D89D-4778-9FC4-6F4DDC0FD96A}"/>
          </ac:spMkLst>
        </pc:spChg>
        <pc:spChg chg="add mod">
          <ac:chgData name="Casanova, Julie (Growth Company)" userId="9912fa70-38ec-4322-9fe2-4a7c7c075158" providerId="ADAL" clId="{829177E9-BBB2-47DD-970A-3F488F504132}" dt="2022-01-12T09:27:54.973" v="9858" actId="1076"/>
          <ac:spMkLst>
            <pc:docMk/>
            <pc:sldMk cId="1140739773" sldId="283"/>
            <ac:spMk id="5" creationId="{6F7DB914-B431-4F73-8E36-F0B49ACEBEC9}"/>
          </ac:spMkLst>
        </pc:spChg>
        <pc:spChg chg="mod">
          <ac:chgData name="Casanova, Julie (Growth Company)" userId="9912fa70-38ec-4322-9fe2-4a7c7c075158" providerId="ADAL" clId="{829177E9-BBB2-47DD-970A-3F488F504132}" dt="2022-01-11T08:42:15.802" v="2153" actId="14100"/>
          <ac:spMkLst>
            <pc:docMk/>
            <pc:sldMk cId="1140739773" sldId="283"/>
            <ac:spMk id="7" creationId="{3616BD80-86F1-4016-A9B3-9AD6C64C2A3F}"/>
          </ac:spMkLst>
        </pc:spChg>
        <pc:spChg chg="add mod">
          <ac:chgData name="Casanova, Julie (Growth Company)" userId="9912fa70-38ec-4322-9fe2-4a7c7c075158" providerId="ADAL" clId="{829177E9-BBB2-47DD-970A-3F488F504132}" dt="2022-01-12T09:29:16.618" v="9904" actId="164"/>
          <ac:spMkLst>
            <pc:docMk/>
            <pc:sldMk cId="1140739773" sldId="283"/>
            <ac:spMk id="7" creationId="{F8A47299-C7D8-48A0-AD78-75290B533A80}"/>
          </ac:spMkLst>
        </pc:spChg>
        <pc:spChg chg="mod topLvl">
          <ac:chgData name="Casanova, Julie (Growth Company)" userId="9912fa70-38ec-4322-9fe2-4a7c7c075158" providerId="ADAL" clId="{829177E9-BBB2-47DD-970A-3F488F504132}" dt="2022-01-12T09:46:59.067" v="10551" actId="20577"/>
          <ac:spMkLst>
            <pc:docMk/>
            <pc:sldMk cId="1140739773" sldId="283"/>
            <ac:spMk id="11" creationId="{665D6870-7FA1-460B-8828-CBD842E845AB}"/>
          </ac:spMkLst>
        </pc:spChg>
        <pc:spChg chg="add mod">
          <ac:chgData name="Casanova, Julie (Growth Company)" userId="9912fa70-38ec-4322-9fe2-4a7c7c075158" providerId="ADAL" clId="{829177E9-BBB2-47DD-970A-3F488F504132}" dt="2022-01-12T09:35:24.790" v="10132" actId="20577"/>
          <ac:spMkLst>
            <pc:docMk/>
            <pc:sldMk cId="1140739773" sldId="283"/>
            <ac:spMk id="17" creationId="{0D4DD60A-0BC2-4F8B-B957-7E22DA7BE97B}"/>
          </ac:spMkLst>
        </pc:spChg>
        <pc:spChg chg="add mod">
          <ac:chgData name="Casanova, Julie (Growth Company)" userId="9912fa70-38ec-4322-9fe2-4a7c7c075158" providerId="ADAL" clId="{829177E9-BBB2-47DD-970A-3F488F504132}" dt="2022-01-12T09:36:36.805" v="10189" actId="164"/>
          <ac:spMkLst>
            <pc:docMk/>
            <pc:sldMk cId="1140739773" sldId="283"/>
            <ac:spMk id="21" creationId="{D0B26C68-9518-4BEA-9460-67C2AC0466AD}"/>
          </ac:spMkLst>
        </pc:spChg>
        <pc:spChg chg="add mod">
          <ac:chgData name="Casanova, Julie (Growth Company)" userId="9912fa70-38ec-4322-9fe2-4a7c7c075158" providerId="ADAL" clId="{829177E9-BBB2-47DD-970A-3F488F504132}" dt="2022-01-12T09:46:40.358" v="10499" actId="20577"/>
          <ac:spMkLst>
            <pc:docMk/>
            <pc:sldMk cId="1140739773" sldId="283"/>
            <ac:spMk id="25" creationId="{4F5B3B7E-432D-445A-ACF2-37DFF41B4007}"/>
          </ac:spMkLst>
        </pc:spChg>
        <pc:spChg chg="add mod">
          <ac:chgData name="Casanova, Julie (Growth Company)" userId="9912fa70-38ec-4322-9fe2-4a7c7c075158" providerId="ADAL" clId="{829177E9-BBB2-47DD-970A-3F488F504132}" dt="2022-01-12T09:48:40.490" v="10602" actId="20577"/>
          <ac:spMkLst>
            <pc:docMk/>
            <pc:sldMk cId="1140739773" sldId="283"/>
            <ac:spMk id="29" creationId="{9F745ED7-5A9A-42E8-B000-FA03D39771DD}"/>
          </ac:spMkLst>
        </pc:spChg>
        <pc:spChg chg="add del mod">
          <ac:chgData name="Casanova, Julie (Growth Company)" userId="9912fa70-38ec-4322-9fe2-4a7c7c075158" providerId="ADAL" clId="{829177E9-BBB2-47DD-970A-3F488F504132}" dt="2022-01-12T09:43:03.092" v="10380" actId="478"/>
          <ac:spMkLst>
            <pc:docMk/>
            <pc:sldMk cId="1140739773" sldId="283"/>
            <ac:spMk id="32" creationId="{D70CED2F-73C1-4B98-B6C9-0F52D482A073}"/>
          </ac:spMkLst>
        </pc:spChg>
        <pc:spChg chg="add mod">
          <ac:chgData name="Casanova, Julie (Growth Company)" userId="9912fa70-38ec-4322-9fe2-4a7c7c075158" providerId="ADAL" clId="{829177E9-BBB2-47DD-970A-3F488F504132}" dt="2022-01-12T09:50:12.329" v="10608" actId="1076"/>
          <ac:spMkLst>
            <pc:docMk/>
            <pc:sldMk cId="1140739773" sldId="283"/>
            <ac:spMk id="33" creationId="{0BE56844-A2F3-4791-9ED1-8CC10D8A2B12}"/>
          </ac:spMkLst>
        </pc:spChg>
        <pc:spChg chg="add del mod">
          <ac:chgData name="Casanova, Julie (Growth Company)" userId="9912fa70-38ec-4322-9fe2-4a7c7c075158" providerId="ADAL" clId="{829177E9-BBB2-47DD-970A-3F488F504132}" dt="2022-01-12T09:44:25.165" v="10486" actId="478"/>
          <ac:spMkLst>
            <pc:docMk/>
            <pc:sldMk cId="1140739773" sldId="283"/>
            <ac:spMk id="35" creationId="{561A92E6-EA89-4021-98EC-23F90FF5C28C}"/>
          </ac:spMkLst>
        </pc:spChg>
        <pc:grpChg chg="add del mod">
          <ac:chgData name="Casanova, Julie (Growth Company)" userId="9912fa70-38ec-4322-9fe2-4a7c7c075158" providerId="ADAL" clId="{829177E9-BBB2-47DD-970A-3F488F504132}" dt="2022-01-11T08:42:46.983" v="2162" actId="21"/>
          <ac:grpSpMkLst>
            <pc:docMk/>
            <pc:sldMk cId="1140739773" sldId="283"/>
            <ac:grpSpMk id="3" creationId="{DF721D40-760F-4174-A2BC-C159F99AB3C0}"/>
          </ac:grpSpMkLst>
        </pc:grpChg>
        <pc:grpChg chg="add del mod">
          <ac:chgData name="Casanova, Julie (Growth Company)" userId="9912fa70-38ec-4322-9fe2-4a7c7c075158" providerId="ADAL" clId="{829177E9-BBB2-47DD-970A-3F488F504132}" dt="2022-01-11T08:42:45.378" v="2161" actId="164"/>
          <ac:grpSpMkLst>
            <pc:docMk/>
            <pc:sldMk cId="1140739773" sldId="283"/>
            <ac:grpSpMk id="6" creationId="{55E8FF9D-027A-4FBD-A4CB-5B820BE1F202}"/>
          </ac:grpSpMkLst>
        </pc:grpChg>
        <pc:grpChg chg="add mod">
          <ac:chgData name="Casanova, Julie (Growth Company)" userId="9912fa70-38ec-4322-9fe2-4a7c7c075158" providerId="ADAL" clId="{829177E9-BBB2-47DD-970A-3F488F504132}" dt="2022-01-12T09:43:43.922" v="10387" actId="1076"/>
          <ac:grpSpMkLst>
            <pc:docMk/>
            <pc:sldMk cId="1140739773" sldId="283"/>
            <ac:grpSpMk id="8" creationId="{53B3F5DC-CC91-47A3-A1C1-B3EDBEFB45D6}"/>
          </ac:grpSpMkLst>
        </pc:grpChg>
        <pc:grpChg chg="add del mod">
          <ac:chgData name="Casanova, Julie (Growth Company)" userId="9912fa70-38ec-4322-9fe2-4a7c7c075158" providerId="ADAL" clId="{829177E9-BBB2-47DD-970A-3F488F504132}" dt="2022-01-12T09:29:37.815" v="9908" actId="478"/>
          <ac:grpSpMkLst>
            <pc:docMk/>
            <pc:sldMk cId="1140739773" sldId="283"/>
            <ac:grpSpMk id="9" creationId="{1F5CB293-4D8E-446E-B6D8-CDCFCA550A75}"/>
          </ac:grpSpMkLst>
        </pc:grpChg>
        <pc:grpChg chg="add mod">
          <ac:chgData name="Casanova, Julie (Growth Company)" userId="9912fa70-38ec-4322-9fe2-4a7c7c075158" providerId="ADAL" clId="{829177E9-BBB2-47DD-970A-3F488F504132}" dt="2022-01-12T09:47:06.785" v="10554" actId="1076"/>
          <ac:grpSpMkLst>
            <pc:docMk/>
            <pc:sldMk cId="1140739773" sldId="283"/>
            <ac:grpSpMk id="14" creationId="{74B46827-73C1-475C-BD7F-676A66781BC8}"/>
          </ac:grpSpMkLst>
        </pc:grpChg>
        <pc:grpChg chg="add mod">
          <ac:chgData name="Casanova, Julie (Growth Company)" userId="9912fa70-38ec-4322-9fe2-4a7c7c075158" providerId="ADAL" clId="{829177E9-BBB2-47DD-970A-3F488F504132}" dt="2022-01-12T09:43:51.757" v="10390" actId="1076"/>
          <ac:grpSpMkLst>
            <pc:docMk/>
            <pc:sldMk cId="1140739773" sldId="283"/>
            <ac:grpSpMk id="18" creationId="{810E2109-04EB-46FA-B725-B42C03A6FC88}"/>
          </ac:grpSpMkLst>
        </pc:grpChg>
        <pc:grpChg chg="add mod">
          <ac:chgData name="Casanova, Julie (Growth Company)" userId="9912fa70-38ec-4322-9fe2-4a7c7c075158" providerId="ADAL" clId="{829177E9-BBB2-47DD-970A-3F488F504132}" dt="2022-01-12T09:43:38.084" v="10384" actId="1076"/>
          <ac:grpSpMkLst>
            <pc:docMk/>
            <pc:sldMk cId="1140739773" sldId="283"/>
            <ac:grpSpMk id="22" creationId="{92558851-10FB-4FEE-8919-DCAC5CA38EB6}"/>
          </ac:grpSpMkLst>
        </pc:grpChg>
        <pc:grpChg chg="add mod">
          <ac:chgData name="Casanova, Julie (Growth Company)" userId="9912fa70-38ec-4322-9fe2-4a7c7c075158" providerId="ADAL" clId="{829177E9-BBB2-47DD-970A-3F488F504132}" dt="2022-01-12T09:43:35.816" v="10383" actId="1076"/>
          <ac:grpSpMkLst>
            <pc:docMk/>
            <pc:sldMk cId="1140739773" sldId="283"/>
            <ac:grpSpMk id="26" creationId="{15C4E2CD-A0EC-43C9-8DE4-118DC5F3730C}"/>
          </ac:grpSpMkLst>
        </pc:grpChg>
        <pc:grpChg chg="add mod">
          <ac:chgData name="Casanova, Julie (Growth Company)" userId="9912fa70-38ec-4322-9fe2-4a7c7c075158" providerId="ADAL" clId="{829177E9-BBB2-47DD-970A-3F488F504132}" dt="2022-01-12T09:47:11.529" v="10555" actId="1076"/>
          <ac:grpSpMkLst>
            <pc:docMk/>
            <pc:sldMk cId="1140739773" sldId="283"/>
            <ac:grpSpMk id="30" creationId="{ED6C32F3-6ED0-43E1-9FE0-FC9B761A82C4}"/>
          </ac:grpSpMkLst>
        </pc:grpChg>
        <pc:picChg chg="add mod">
          <ac:chgData name="Casanova, Julie (Growth Company)" userId="9912fa70-38ec-4322-9fe2-4a7c7c075158" providerId="ADAL" clId="{829177E9-BBB2-47DD-970A-3F488F504132}" dt="2022-01-12T09:29:16.618" v="9904" actId="164"/>
          <ac:picMkLst>
            <pc:docMk/>
            <pc:sldMk cId="1140739773" sldId="283"/>
            <ac:picMk id="3" creationId="{83AE600B-0769-4F48-80FD-43645F4700B1}"/>
          </ac:picMkLst>
        </pc:picChg>
        <pc:picChg chg="add mod">
          <ac:chgData name="Casanova, Julie (Growth Company)" userId="9912fa70-38ec-4322-9fe2-4a7c7c075158" providerId="ADAL" clId="{829177E9-BBB2-47DD-970A-3F488F504132}" dt="2022-01-10T13:46:04.070" v="1771"/>
          <ac:picMkLst>
            <pc:docMk/>
            <pc:sldMk cId="1140739773" sldId="283"/>
            <ac:picMk id="4" creationId="{9F719AA6-08DB-42FB-A4F6-863AB13583D4}"/>
          </ac:picMkLst>
        </pc:picChg>
        <pc:picChg chg="add mod">
          <ac:chgData name="Casanova, Julie (Growth Company)" userId="9912fa70-38ec-4322-9fe2-4a7c7c075158" providerId="ADAL" clId="{829177E9-BBB2-47DD-970A-3F488F504132}" dt="2022-01-12T09:43:42.841" v="10386" actId="1076"/>
          <ac:picMkLst>
            <pc:docMk/>
            <pc:sldMk cId="1140739773" sldId="283"/>
            <ac:picMk id="6" creationId="{E4CFA44B-1025-41E7-96E8-39E1C8AD6A89}"/>
          </ac:picMkLst>
        </pc:picChg>
        <pc:picChg chg="mod">
          <ac:chgData name="Casanova, Julie (Growth Company)" userId="9912fa70-38ec-4322-9fe2-4a7c7c075158" providerId="ADAL" clId="{829177E9-BBB2-47DD-970A-3F488F504132}" dt="2022-01-11T08:42:35.760" v="2158" actId="1076"/>
          <ac:picMkLst>
            <pc:docMk/>
            <pc:sldMk cId="1140739773" sldId="283"/>
            <ac:picMk id="8" creationId="{B34C14FD-E608-4EEB-9B75-A5DCB84A790D}"/>
          </ac:picMkLst>
        </pc:picChg>
        <pc:picChg chg="del mod topLvl">
          <ac:chgData name="Casanova, Julie (Growth Company)" userId="9912fa70-38ec-4322-9fe2-4a7c7c075158" providerId="ADAL" clId="{829177E9-BBB2-47DD-970A-3F488F504132}" dt="2022-01-12T09:29:37.815" v="9908" actId="478"/>
          <ac:picMkLst>
            <pc:docMk/>
            <pc:sldMk cId="1140739773" sldId="283"/>
            <ac:picMk id="10" creationId="{E934DDEA-6D69-40FB-B3DC-09A15326DA18}"/>
          </ac:picMkLst>
        </pc:picChg>
        <pc:picChg chg="add mod">
          <ac:chgData name="Casanova, Julie (Growth Company)" userId="9912fa70-38ec-4322-9fe2-4a7c7c075158" providerId="ADAL" clId="{829177E9-BBB2-47DD-970A-3F488F504132}" dt="2022-01-12T09:31:04.265" v="10023" actId="164"/>
          <ac:picMkLst>
            <pc:docMk/>
            <pc:sldMk cId="1140739773" sldId="283"/>
            <ac:picMk id="13" creationId="{35782163-2E82-4F26-A3AC-9502000DCB34}"/>
          </ac:picMkLst>
        </pc:picChg>
        <pc:picChg chg="add mod">
          <ac:chgData name="Casanova, Julie (Growth Company)" userId="9912fa70-38ec-4322-9fe2-4a7c7c075158" providerId="ADAL" clId="{829177E9-BBB2-47DD-970A-3F488F504132}" dt="2022-01-12T09:32:42.318" v="10073" actId="164"/>
          <ac:picMkLst>
            <pc:docMk/>
            <pc:sldMk cId="1140739773" sldId="283"/>
            <ac:picMk id="16" creationId="{61CE70D0-FD72-4537-A2AF-D0B81135E2DE}"/>
          </ac:picMkLst>
        </pc:picChg>
        <pc:picChg chg="add mod">
          <ac:chgData name="Casanova, Julie (Growth Company)" userId="9912fa70-38ec-4322-9fe2-4a7c7c075158" providerId="ADAL" clId="{829177E9-BBB2-47DD-970A-3F488F504132}" dt="2022-01-12T09:36:36.805" v="10189" actId="164"/>
          <ac:picMkLst>
            <pc:docMk/>
            <pc:sldMk cId="1140739773" sldId="283"/>
            <ac:picMk id="20" creationId="{7A3380B6-0B1B-4D2F-9A78-439CFD8242B1}"/>
          </ac:picMkLst>
        </pc:picChg>
        <pc:picChg chg="add mod">
          <ac:chgData name="Casanova, Julie (Growth Company)" userId="9912fa70-38ec-4322-9fe2-4a7c7c075158" providerId="ADAL" clId="{829177E9-BBB2-47DD-970A-3F488F504132}" dt="2022-01-12T09:39:19.018" v="10242" actId="164"/>
          <ac:picMkLst>
            <pc:docMk/>
            <pc:sldMk cId="1140739773" sldId="283"/>
            <ac:picMk id="24" creationId="{FD565A23-DD59-4C74-80BE-EE06318E3FA0}"/>
          </ac:picMkLst>
        </pc:picChg>
        <pc:picChg chg="add mod">
          <ac:chgData name="Casanova, Julie (Growth Company)" userId="9912fa70-38ec-4322-9fe2-4a7c7c075158" providerId="ADAL" clId="{829177E9-BBB2-47DD-970A-3F488F504132}" dt="2022-01-12T09:40:32.887" v="10283" actId="164"/>
          <ac:picMkLst>
            <pc:docMk/>
            <pc:sldMk cId="1140739773" sldId="283"/>
            <ac:picMk id="28" creationId="{97AEE3F5-B394-4F7C-94D9-3FFC62C02817}"/>
          </ac:picMkLst>
        </pc:picChg>
        <pc:picChg chg="add del mod">
          <ac:chgData name="Casanova, Julie (Growth Company)" userId="9912fa70-38ec-4322-9fe2-4a7c7c075158" providerId="ADAL" clId="{829177E9-BBB2-47DD-970A-3F488F504132}" dt="2022-01-11T12:29:12.538" v="6059" actId="21"/>
          <ac:picMkLst>
            <pc:docMk/>
            <pc:sldMk cId="1140739773" sldId="283"/>
            <ac:picMk id="1026" creationId="{0DE89DEB-DF2D-4AD9-A09D-1412AA758B39}"/>
          </ac:picMkLst>
        </pc:picChg>
      </pc:sldChg>
      <pc:sldChg chg="addSp delSp modSp new mod ord modAnim">
        <pc:chgData name="Casanova, Julie (Growth Company)" userId="9912fa70-38ec-4322-9fe2-4a7c7c075158" providerId="ADAL" clId="{829177E9-BBB2-47DD-970A-3F488F504132}" dt="2022-01-13T09:13:49.391" v="12443"/>
        <pc:sldMkLst>
          <pc:docMk/>
          <pc:sldMk cId="939046100" sldId="284"/>
        </pc:sldMkLst>
        <pc:spChg chg="del">
          <ac:chgData name="Casanova, Julie (Growth Company)" userId="9912fa70-38ec-4322-9fe2-4a7c7c075158" providerId="ADAL" clId="{829177E9-BBB2-47DD-970A-3F488F504132}" dt="2022-01-10T13:49:14.050" v="1891" actId="478"/>
          <ac:spMkLst>
            <pc:docMk/>
            <pc:sldMk cId="939046100" sldId="284"/>
            <ac:spMk id="2" creationId="{3271D039-2B17-45C8-A5C3-79A57AB9EC00}"/>
          </ac:spMkLst>
        </pc:spChg>
        <pc:spChg chg="add del mod">
          <ac:chgData name="Casanova, Julie (Growth Company)" userId="9912fa70-38ec-4322-9fe2-4a7c7c075158" providerId="ADAL" clId="{829177E9-BBB2-47DD-970A-3F488F504132}" dt="2022-01-11T08:48:47.746" v="2171" actId="478"/>
          <ac:spMkLst>
            <pc:docMk/>
            <pc:sldMk cId="939046100" sldId="284"/>
            <ac:spMk id="2" creationId="{4811264F-8E9E-4842-B430-706A20FC552D}"/>
          </ac:spMkLst>
        </pc:spChg>
        <pc:spChg chg="del">
          <ac:chgData name="Casanova, Julie (Growth Company)" userId="9912fa70-38ec-4322-9fe2-4a7c7c075158" providerId="ADAL" clId="{829177E9-BBB2-47DD-970A-3F488F504132}" dt="2022-01-10T13:49:15.238" v="1892" actId="478"/>
          <ac:spMkLst>
            <pc:docMk/>
            <pc:sldMk cId="939046100" sldId="284"/>
            <ac:spMk id="3" creationId="{FB2E3BF3-7647-44BE-B7FB-3FB7A5D1C075}"/>
          </ac:spMkLst>
        </pc:spChg>
        <pc:spChg chg="add mod">
          <ac:chgData name="Casanova, Julie (Growth Company)" userId="9912fa70-38ec-4322-9fe2-4a7c7c075158" providerId="ADAL" clId="{829177E9-BBB2-47DD-970A-3F488F504132}" dt="2022-01-11T09:59:36.802" v="3985" actId="1076"/>
          <ac:spMkLst>
            <pc:docMk/>
            <pc:sldMk cId="939046100" sldId="284"/>
            <ac:spMk id="4" creationId="{0A65D440-85A8-47DE-8D0A-0A1AFE254D56}"/>
          </ac:spMkLst>
        </pc:spChg>
        <pc:spChg chg="add del mod">
          <ac:chgData name="Casanova, Julie (Growth Company)" userId="9912fa70-38ec-4322-9fe2-4a7c7c075158" providerId="ADAL" clId="{829177E9-BBB2-47DD-970A-3F488F504132}" dt="2022-01-11T08:40:22.702" v="2115" actId="21"/>
          <ac:spMkLst>
            <pc:docMk/>
            <pc:sldMk cId="939046100" sldId="284"/>
            <ac:spMk id="5" creationId="{4D9BC5DA-F028-441D-8AC2-78DDD887D466}"/>
          </ac:spMkLst>
        </pc:spChg>
        <pc:spChg chg="mod">
          <ac:chgData name="Casanova, Julie (Growth Company)" userId="9912fa70-38ec-4322-9fe2-4a7c7c075158" providerId="ADAL" clId="{829177E9-BBB2-47DD-970A-3F488F504132}" dt="2022-01-11T09:08:51.076" v="2870" actId="1076"/>
          <ac:spMkLst>
            <pc:docMk/>
            <pc:sldMk cId="939046100" sldId="284"/>
            <ac:spMk id="8" creationId="{FDB31EEA-5370-4F87-B623-FBA79D0A912A}"/>
          </ac:spMkLst>
        </pc:spChg>
        <pc:spChg chg="mod">
          <ac:chgData name="Casanova, Julie (Growth Company)" userId="9912fa70-38ec-4322-9fe2-4a7c7c075158" providerId="ADAL" clId="{829177E9-BBB2-47DD-970A-3F488F504132}" dt="2022-01-11T09:08:30.271" v="2835" actId="14100"/>
          <ac:spMkLst>
            <pc:docMk/>
            <pc:sldMk cId="939046100" sldId="284"/>
            <ac:spMk id="9" creationId="{B0DA49C1-2FAF-43AA-9409-8F61301006D6}"/>
          </ac:spMkLst>
        </pc:spChg>
        <pc:spChg chg="add del mod">
          <ac:chgData name="Casanova, Julie (Growth Company)" userId="9912fa70-38ec-4322-9fe2-4a7c7c075158" providerId="ADAL" clId="{829177E9-BBB2-47DD-970A-3F488F504132}" dt="2022-01-11T08:48:46.929" v="2170" actId="478"/>
          <ac:spMkLst>
            <pc:docMk/>
            <pc:sldMk cId="939046100" sldId="284"/>
            <ac:spMk id="11" creationId="{0176C7AC-D93B-4891-BD6F-1BAD5D46D3A9}"/>
          </ac:spMkLst>
        </pc:spChg>
        <pc:spChg chg="add mod">
          <ac:chgData name="Casanova, Julie (Growth Company)" userId="9912fa70-38ec-4322-9fe2-4a7c7c075158" providerId="ADAL" clId="{829177E9-BBB2-47DD-970A-3F488F504132}" dt="2022-01-11T08:55:27.260" v="2457" actId="164"/>
          <ac:spMkLst>
            <pc:docMk/>
            <pc:sldMk cId="939046100" sldId="284"/>
            <ac:spMk id="12" creationId="{B7B4BCAC-6077-4779-9578-885388050DF4}"/>
          </ac:spMkLst>
        </pc:spChg>
        <pc:spChg chg="add del mod">
          <ac:chgData name="Casanova, Julie (Growth Company)" userId="9912fa70-38ec-4322-9fe2-4a7c7c075158" providerId="ADAL" clId="{829177E9-BBB2-47DD-970A-3F488F504132}" dt="2022-01-11T08:50:57.123" v="2276"/>
          <ac:spMkLst>
            <pc:docMk/>
            <pc:sldMk cId="939046100" sldId="284"/>
            <ac:spMk id="15" creationId="{5AB28938-42B9-40DC-A466-53E5E034DE38}"/>
          </ac:spMkLst>
        </pc:spChg>
        <pc:spChg chg="add mod">
          <ac:chgData name="Casanova, Julie (Growth Company)" userId="9912fa70-38ec-4322-9fe2-4a7c7c075158" providerId="ADAL" clId="{829177E9-BBB2-47DD-970A-3F488F504132}" dt="2022-01-11T08:56:07.910" v="2484" actId="20577"/>
          <ac:spMkLst>
            <pc:docMk/>
            <pc:sldMk cId="939046100" sldId="284"/>
            <ac:spMk id="16" creationId="{D7363E97-C2FF-4DDF-81CE-CE3324374C3C}"/>
          </ac:spMkLst>
        </pc:spChg>
        <pc:spChg chg="add mod">
          <ac:chgData name="Casanova, Julie (Growth Company)" userId="9912fa70-38ec-4322-9fe2-4a7c7c075158" providerId="ADAL" clId="{829177E9-BBB2-47DD-970A-3F488F504132}" dt="2022-01-11T08:56:41.073" v="2492" actId="20577"/>
          <ac:spMkLst>
            <pc:docMk/>
            <pc:sldMk cId="939046100" sldId="284"/>
            <ac:spMk id="17" creationId="{E5DE4433-FEFB-458A-9FD1-57EB82795C60}"/>
          </ac:spMkLst>
        </pc:spChg>
        <pc:spChg chg="add del mod">
          <ac:chgData name="Casanova, Julie (Growth Company)" userId="9912fa70-38ec-4322-9fe2-4a7c7c075158" providerId="ADAL" clId="{829177E9-BBB2-47DD-970A-3F488F504132}" dt="2022-01-11T08:54:59.210" v="2425" actId="478"/>
          <ac:spMkLst>
            <pc:docMk/>
            <pc:sldMk cId="939046100" sldId="284"/>
            <ac:spMk id="18" creationId="{A6A3C6AD-D424-494E-97E2-EB51B2692D61}"/>
          </ac:spMkLst>
        </pc:spChg>
        <pc:spChg chg="mod">
          <ac:chgData name="Casanova, Julie (Growth Company)" userId="9912fa70-38ec-4322-9fe2-4a7c7c075158" providerId="ADAL" clId="{829177E9-BBB2-47DD-970A-3F488F504132}" dt="2022-01-11T09:59:23.855" v="3983" actId="207"/>
          <ac:spMkLst>
            <pc:docMk/>
            <pc:sldMk cId="939046100" sldId="284"/>
            <ac:spMk id="24" creationId="{2BA1198C-E0ED-4D81-B3C0-924E7F4E1744}"/>
          </ac:spMkLst>
        </pc:spChg>
        <pc:spChg chg="mod">
          <ac:chgData name="Casanova, Julie (Growth Company)" userId="9912fa70-38ec-4322-9fe2-4a7c7c075158" providerId="ADAL" clId="{829177E9-BBB2-47DD-970A-3F488F504132}" dt="2022-01-11T09:59:23.855" v="3983" actId="207"/>
          <ac:spMkLst>
            <pc:docMk/>
            <pc:sldMk cId="939046100" sldId="284"/>
            <ac:spMk id="25" creationId="{1FC18AD6-29CD-4634-B38B-96ED94C72256}"/>
          </ac:spMkLst>
        </pc:spChg>
        <pc:spChg chg="mod">
          <ac:chgData name="Casanova, Julie (Growth Company)" userId="9912fa70-38ec-4322-9fe2-4a7c7c075158" providerId="ADAL" clId="{829177E9-BBB2-47DD-970A-3F488F504132}" dt="2022-01-11T09:59:23.855" v="3983" actId="207"/>
          <ac:spMkLst>
            <pc:docMk/>
            <pc:sldMk cId="939046100" sldId="284"/>
            <ac:spMk id="26" creationId="{C356A6E4-CD7E-4542-8574-7E1D4EEB87A9}"/>
          </ac:spMkLst>
        </pc:spChg>
        <pc:spChg chg="add mod">
          <ac:chgData name="Casanova, Julie (Growth Company)" userId="9912fa70-38ec-4322-9fe2-4a7c7c075158" providerId="ADAL" clId="{829177E9-BBB2-47DD-970A-3F488F504132}" dt="2022-01-11T09:59:23.855" v="3983" actId="207"/>
          <ac:spMkLst>
            <pc:docMk/>
            <pc:sldMk cId="939046100" sldId="284"/>
            <ac:spMk id="27" creationId="{6557E3C7-E153-4247-9E1A-840C69E180E1}"/>
          </ac:spMkLst>
        </pc:spChg>
        <pc:spChg chg="mod">
          <ac:chgData name="Casanova, Julie (Growth Company)" userId="9912fa70-38ec-4322-9fe2-4a7c7c075158" providerId="ADAL" clId="{829177E9-BBB2-47DD-970A-3F488F504132}" dt="2022-01-11T09:06:24.590" v="2693" actId="164"/>
          <ac:spMkLst>
            <pc:docMk/>
            <pc:sldMk cId="939046100" sldId="284"/>
            <ac:spMk id="33" creationId="{DEDE0FFF-B8AD-4EB2-B949-ABAABFF2CC36}"/>
          </ac:spMkLst>
        </pc:spChg>
        <pc:spChg chg="mod">
          <ac:chgData name="Casanova, Julie (Growth Company)" userId="9912fa70-38ec-4322-9fe2-4a7c7c075158" providerId="ADAL" clId="{829177E9-BBB2-47DD-970A-3F488F504132}" dt="2022-01-11T09:06:24.590" v="2693" actId="164"/>
          <ac:spMkLst>
            <pc:docMk/>
            <pc:sldMk cId="939046100" sldId="284"/>
            <ac:spMk id="34" creationId="{D1BC27EA-2A8C-43D8-A897-2E25E9500030}"/>
          </ac:spMkLst>
        </pc:spChg>
        <pc:spChg chg="mod">
          <ac:chgData name="Casanova, Julie (Growth Company)" userId="9912fa70-38ec-4322-9fe2-4a7c7c075158" providerId="ADAL" clId="{829177E9-BBB2-47DD-970A-3F488F504132}" dt="2022-01-11T09:06:24.590" v="2693" actId="164"/>
          <ac:spMkLst>
            <pc:docMk/>
            <pc:sldMk cId="939046100" sldId="284"/>
            <ac:spMk id="35" creationId="{F46DD93F-2705-4A46-B642-A57490EDF4C1}"/>
          </ac:spMkLst>
        </pc:spChg>
        <pc:spChg chg="add mod">
          <ac:chgData name="Casanova, Julie (Growth Company)" userId="9912fa70-38ec-4322-9fe2-4a7c7c075158" providerId="ADAL" clId="{829177E9-BBB2-47DD-970A-3F488F504132}" dt="2022-01-11T09:08:01.325" v="2825" actId="164"/>
          <ac:spMkLst>
            <pc:docMk/>
            <pc:sldMk cId="939046100" sldId="284"/>
            <ac:spMk id="44" creationId="{3E20A66D-D6CE-427E-B1D1-4FA1F4E1BB86}"/>
          </ac:spMkLst>
        </pc:spChg>
        <pc:spChg chg="mod">
          <ac:chgData name="Casanova, Julie (Growth Company)" userId="9912fa70-38ec-4322-9fe2-4a7c7c075158" providerId="ADAL" clId="{829177E9-BBB2-47DD-970A-3F488F504132}" dt="2022-01-11T09:11:49.304" v="3101" actId="20577"/>
          <ac:spMkLst>
            <pc:docMk/>
            <pc:sldMk cId="939046100" sldId="284"/>
            <ac:spMk id="50" creationId="{696CAC02-A164-4A96-8C80-AE58A1B444CC}"/>
          </ac:spMkLst>
        </pc:spChg>
        <pc:spChg chg="mod">
          <ac:chgData name="Casanova, Julie (Growth Company)" userId="9912fa70-38ec-4322-9fe2-4a7c7c075158" providerId="ADAL" clId="{829177E9-BBB2-47DD-970A-3F488F504132}" dt="2022-01-11T09:09:30.432" v="2893" actId="20577"/>
          <ac:spMkLst>
            <pc:docMk/>
            <pc:sldMk cId="939046100" sldId="284"/>
            <ac:spMk id="53" creationId="{F2018077-DCC4-4D24-A434-FBF8216337A1}"/>
          </ac:spMkLst>
        </pc:spChg>
        <pc:spChg chg="mod">
          <ac:chgData name="Casanova, Julie (Growth Company)" userId="9912fa70-38ec-4322-9fe2-4a7c7c075158" providerId="ADAL" clId="{829177E9-BBB2-47DD-970A-3F488F504132}" dt="2022-01-11T09:09:25.823" v="2878" actId="207"/>
          <ac:spMkLst>
            <pc:docMk/>
            <pc:sldMk cId="939046100" sldId="284"/>
            <ac:spMk id="54" creationId="{F863BFBD-68B7-4682-93D2-30058E50FC98}"/>
          </ac:spMkLst>
        </pc:spChg>
        <pc:spChg chg="mod">
          <ac:chgData name="Casanova, Julie (Growth Company)" userId="9912fa70-38ec-4322-9fe2-4a7c7c075158" providerId="ADAL" clId="{829177E9-BBB2-47DD-970A-3F488F504132}" dt="2022-01-11T09:09:25.823" v="2878" actId="207"/>
          <ac:spMkLst>
            <pc:docMk/>
            <pc:sldMk cId="939046100" sldId="284"/>
            <ac:spMk id="55" creationId="{446878A1-482A-4897-8ADF-1AE69FD8B468}"/>
          </ac:spMkLst>
        </pc:spChg>
        <pc:spChg chg="mod topLvl">
          <ac:chgData name="Casanova, Julie (Growth Company)" userId="9912fa70-38ec-4322-9fe2-4a7c7c075158" providerId="ADAL" clId="{829177E9-BBB2-47DD-970A-3F488F504132}" dt="2022-01-11T09:17:03.899" v="3275" actId="164"/>
          <ac:spMkLst>
            <pc:docMk/>
            <pc:sldMk cId="939046100" sldId="284"/>
            <ac:spMk id="63" creationId="{06FAA21F-8A89-45DB-A822-62AA25D3A9D4}"/>
          </ac:spMkLst>
        </pc:spChg>
        <pc:spChg chg="mod">
          <ac:chgData name="Casanova, Julie (Growth Company)" userId="9912fa70-38ec-4322-9fe2-4a7c7c075158" providerId="ADAL" clId="{829177E9-BBB2-47DD-970A-3F488F504132}" dt="2022-01-11T09:16:33.324" v="3268" actId="165"/>
          <ac:spMkLst>
            <pc:docMk/>
            <pc:sldMk cId="939046100" sldId="284"/>
            <ac:spMk id="68" creationId="{ABEA9B4F-20B9-4C62-A029-C39E93588E63}"/>
          </ac:spMkLst>
        </pc:spChg>
        <pc:spChg chg="mod">
          <ac:chgData name="Casanova, Julie (Growth Company)" userId="9912fa70-38ec-4322-9fe2-4a7c7c075158" providerId="ADAL" clId="{829177E9-BBB2-47DD-970A-3F488F504132}" dt="2022-01-11T09:16:33.324" v="3268" actId="165"/>
          <ac:spMkLst>
            <pc:docMk/>
            <pc:sldMk cId="939046100" sldId="284"/>
            <ac:spMk id="69" creationId="{A3F6AC97-BCA8-4F7E-980F-BC4C836662D9}"/>
          </ac:spMkLst>
        </pc:spChg>
        <pc:spChg chg="mod">
          <ac:chgData name="Casanova, Julie (Growth Company)" userId="9912fa70-38ec-4322-9fe2-4a7c7c075158" providerId="ADAL" clId="{829177E9-BBB2-47DD-970A-3F488F504132}" dt="2022-01-11T09:16:33.324" v="3268" actId="165"/>
          <ac:spMkLst>
            <pc:docMk/>
            <pc:sldMk cId="939046100" sldId="284"/>
            <ac:spMk id="70" creationId="{3AB5C161-563E-4A29-8049-87612FBC7E7E}"/>
          </ac:spMkLst>
        </pc:spChg>
        <pc:spChg chg="mod">
          <ac:chgData name="Casanova, Julie (Growth Company)" userId="9912fa70-38ec-4322-9fe2-4a7c7c075158" providerId="ADAL" clId="{829177E9-BBB2-47DD-970A-3F488F504132}" dt="2022-01-11T09:17:25.616" v="3276" actId="207"/>
          <ac:spMkLst>
            <pc:docMk/>
            <pc:sldMk cId="939046100" sldId="284"/>
            <ac:spMk id="78" creationId="{BA44809F-4DD8-4A01-AFBF-91AA6416FA8B}"/>
          </ac:spMkLst>
        </pc:spChg>
        <pc:spChg chg="mod">
          <ac:chgData name="Casanova, Julie (Growth Company)" userId="9912fa70-38ec-4322-9fe2-4a7c7c075158" providerId="ADAL" clId="{829177E9-BBB2-47DD-970A-3F488F504132}" dt="2022-01-11T09:28:28.431" v="3286" actId="1076"/>
          <ac:spMkLst>
            <pc:docMk/>
            <pc:sldMk cId="939046100" sldId="284"/>
            <ac:spMk id="83" creationId="{B4925D01-008D-411A-B532-0F6FF6195ED2}"/>
          </ac:spMkLst>
        </pc:spChg>
        <pc:spChg chg="mod">
          <ac:chgData name="Casanova, Julie (Growth Company)" userId="9912fa70-38ec-4322-9fe2-4a7c7c075158" providerId="ADAL" clId="{829177E9-BBB2-47DD-970A-3F488F504132}" dt="2022-01-11T09:17:25.616" v="3276" actId="207"/>
          <ac:spMkLst>
            <pc:docMk/>
            <pc:sldMk cId="939046100" sldId="284"/>
            <ac:spMk id="84" creationId="{F980DC1F-E35F-422E-99D7-90CB83C76CD1}"/>
          </ac:spMkLst>
        </pc:spChg>
        <pc:spChg chg="mod">
          <ac:chgData name="Casanova, Julie (Growth Company)" userId="9912fa70-38ec-4322-9fe2-4a7c7c075158" providerId="ADAL" clId="{829177E9-BBB2-47DD-970A-3F488F504132}" dt="2022-01-11T09:17:25.616" v="3276" actId="207"/>
          <ac:spMkLst>
            <pc:docMk/>
            <pc:sldMk cId="939046100" sldId="284"/>
            <ac:spMk id="85" creationId="{58190A37-7225-4E29-86EC-683B3BBE3CA5}"/>
          </ac:spMkLst>
        </pc:spChg>
        <pc:spChg chg="add del mod">
          <ac:chgData name="Casanova, Julie (Growth Company)" userId="9912fa70-38ec-4322-9fe2-4a7c7c075158" providerId="ADAL" clId="{829177E9-BBB2-47DD-970A-3F488F504132}" dt="2022-01-11T09:29:04.114" v="3295"/>
          <ac:spMkLst>
            <pc:docMk/>
            <pc:sldMk cId="939046100" sldId="284"/>
            <ac:spMk id="92" creationId="{09D30910-0CB8-4002-931A-D010BD9C6AE4}"/>
          </ac:spMkLst>
        </pc:spChg>
        <pc:spChg chg="add mod">
          <ac:chgData name="Casanova, Julie (Growth Company)" userId="9912fa70-38ec-4322-9fe2-4a7c7c075158" providerId="ADAL" clId="{829177E9-BBB2-47DD-970A-3F488F504132}" dt="2022-01-13T09:12:46.328" v="12420" actId="164"/>
          <ac:spMkLst>
            <pc:docMk/>
            <pc:sldMk cId="939046100" sldId="284"/>
            <ac:spMk id="93" creationId="{B1527BBD-DD9A-4A7F-8F97-4F26B6454116}"/>
          </ac:spMkLst>
        </pc:spChg>
        <pc:spChg chg="add mod">
          <ac:chgData name="Casanova, Julie (Growth Company)" userId="9912fa70-38ec-4322-9fe2-4a7c7c075158" providerId="ADAL" clId="{829177E9-BBB2-47DD-970A-3F488F504132}" dt="2022-01-11T11:21:36.873" v="4936" actId="164"/>
          <ac:spMkLst>
            <pc:docMk/>
            <pc:sldMk cId="939046100" sldId="284"/>
            <ac:spMk id="94" creationId="{3AB4B72D-7F9D-4E5A-BCD7-579EBDBCD490}"/>
          </ac:spMkLst>
        </pc:spChg>
        <pc:spChg chg="add mod">
          <ac:chgData name="Casanova, Julie (Growth Company)" userId="9912fa70-38ec-4322-9fe2-4a7c7c075158" providerId="ADAL" clId="{829177E9-BBB2-47DD-970A-3F488F504132}" dt="2022-01-11T12:30:39.721" v="6087" actId="1076"/>
          <ac:spMkLst>
            <pc:docMk/>
            <pc:sldMk cId="939046100" sldId="284"/>
            <ac:spMk id="98" creationId="{4E90AA60-0A87-4B13-9339-55B333DA091E}"/>
          </ac:spMkLst>
        </pc:spChg>
        <pc:grpChg chg="add mod ord">
          <ac:chgData name="Casanova, Julie (Growth Company)" userId="9912fa70-38ec-4322-9fe2-4a7c7c075158" providerId="ADAL" clId="{829177E9-BBB2-47DD-970A-3F488F504132}" dt="2022-01-13T09:13:37.320" v="12440" actId="164"/>
          <ac:grpSpMkLst>
            <pc:docMk/>
            <pc:sldMk cId="939046100" sldId="284"/>
            <ac:grpSpMk id="2" creationId="{8A3FE7B2-A3DF-4365-AD88-91C962A3F296}"/>
          </ac:grpSpMkLst>
        </pc:grpChg>
        <pc:grpChg chg="add mod">
          <ac:chgData name="Casanova, Julie (Growth Company)" userId="9912fa70-38ec-4322-9fe2-4a7c7c075158" providerId="ADAL" clId="{829177E9-BBB2-47DD-970A-3F488F504132}" dt="2022-01-13T09:13:37.320" v="12440" actId="164"/>
          <ac:grpSpMkLst>
            <pc:docMk/>
            <pc:sldMk cId="939046100" sldId="284"/>
            <ac:grpSpMk id="5" creationId="{33637493-7492-498E-A095-9C83B8E7781A}"/>
          </ac:grpSpMkLst>
        </pc:grpChg>
        <pc:grpChg chg="add mod">
          <ac:chgData name="Casanova, Julie (Growth Company)" userId="9912fa70-38ec-4322-9fe2-4a7c7c075158" providerId="ADAL" clId="{829177E9-BBB2-47DD-970A-3F488F504132}" dt="2022-01-11T09:59:36.316" v="3984" actId="1076"/>
          <ac:grpSpMkLst>
            <pc:docMk/>
            <pc:sldMk cId="939046100" sldId="284"/>
            <ac:grpSpMk id="6" creationId="{CB913632-7F80-4A75-926D-85A08CBA310D}"/>
          </ac:grpSpMkLst>
        </pc:grpChg>
        <pc:grpChg chg="mod">
          <ac:chgData name="Casanova, Julie (Growth Company)" userId="9912fa70-38ec-4322-9fe2-4a7c7c075158" providerId="ADAL" clId="{829177E9-BBB2-47DD-970A-3F488F504132}" dt="2022-01-11T08:42:48.585" v="2163"/>
          <ac:grpSpMkLst>
            <pc:docMk/>
            <pc:sldMk cId="939046100" sldId="284"/>
            <ac:grpSpMk id="7" creationId="{3BB4465C-2BFB-46F9-A7DF-6D940225527A}"/>
          </ac:grpSpMkLst>
        </pc:grpChg>
        <pc:grpChg chg="add mod ord">
          <ac:chgData name="Casanova, Julie (Growth Company)" userId="9912fa70-38ec-4322-9fe2-4a7c7c075158" providerId="ADAL" clId="{829177E9-BBB2-47DD-970A-3F488F504132}" dt="2022-01-11T08:55:33.542" v="2459" actId="164"/>
          <ac:grpSpMkLst>
            <pc:docMk/>
            <pc:sldMk cId="939046100" sldId="284"/>
            <ac:grpSpMk id="19" creationId="{5311B9A4-5EB9-4FB9-95DE-621518C6D783}"/>
          </ac:grpSpMkLst>
        </pc:grpChg>
        <pc:grpChg chg="add mod">
          <ac:chgData name="Casanova, Julie (Growth Company)" userId="9912fa70-38ec-4322-9fe2-4a7c7c075158" providerId="ADAL" clId="{829177E9-BBB2-47DD-970A-3F488F504132}" dt="2022-01-11T09:15:08.949" v="3230" actId="1076"/>
          <ac:grpSpMkLst>
            <pc:docMk/>
            <pc:sldMk cId="939046100" sldId="284"/>
            <ac:grpSpMk id="20" creationId="{64A91318-38B7-42B7-87B3-CF6A3A1FD25B}"/>
          </ac:grpSpMkLst>
        </pc:grpChg>
        <pc:grpChg chg="add mod">
          <ac:chgData name="Casanova, Julie (Growth Company)" userId="9912fa70-38ec-4322-9fe2-4a7c7c075158" providerId="ADAL" clId="{829177E9-BBB2-47DD-970A-3F488F504132}" dt="2022-01-11T09:59:23.855" v="3983" actId="207"/>
          <ac:grpSpMkLst>
            <pc:docMk/>
            <pc:sldMk cId="939046100" sldId="284"/>
            <ac:grpSpMk id="21" creationId="{3800ACF0-A7C6-4119-BBE2-77BE181A93B5}"/>
          </ac:grpSpMkLst>
        </pc:grpChg>
        <pc:grpChg chg="mod">
          <ac:chgData name="Casanova, Julie (Growth Company)" userId="9912fa70-38ec-4322-9fe2-4a7c7c075158" providerId="ADAL" clId="{829177E9-BBB2-47DD-970A-3F488F504132}" dt="2022-01-11T09:59:23.855" v="3983" actId="207"/>
          <ac:grpSpMkLst>
            <pc:docMk/>
            <pc:sldMk cId="939046100" sldId="284"/>
            <ac:grpSpMk id="22" creationId="{B9A2F1B0-A093-4F93-AD03-C5F42CD55378}"/>
          </ac:grpSpMkLst>
        </pc:grpChg>
        <pc:grpChg chg="add mod">
          <ac:chgData name="Casanova, Julie (Growth Company)" userId="9912fa70-38ec-4322-9fe2-4a7c7c075158" providerId="ADAL" clId="{829177E9-BBB2-47DD-970A-3F488F504132}" dt="2022-01-11T09:06:28.729" v="2694" actId="164"/>
          <ac:grpSpMkLst>
            <pc:docMk/>
            <pc:sldMk cId="939046100" sldId="284"/>
            <ac:grpSpMk id="30" creationId="{45ADB5D2-7692-4D7F-AA8E-50F3AF2E0380}"/>
          </ac:grpSpMkLst>
        </pc:grpChg>
        <pc:grpChg chg="mod">
          <ac:chgData name="Casanova, Julie (Growth Company)" userId="9912fa70-38ec-4322-9fe2-4a7c7c075158" providerId="ADAL" clId="{829177E9-BBB2-47DD-970A-3F488F504132}" dt="2022-01-11T09:06:24.590" v="2693" actId="164"/>
          <ac:grpSpMkLst>
            <pc:docMk/>
            <pc:sldMk cId="939046100" sldId="284"/>
            <ac:grpSpMk id="31" creationId="{41719109-B92B-410F-8523-AFC8DD60055A}"/>
          </ac:grpSpMkLst>
        </pc:grpChg>
        <pc:grpChg chg="add mod">
          <ac:chgData name="Casanova, Julie (Growth Company)" userId="9912fa70-38ec-4322-9fe2-4a7c7c075158" providerId="ADAL" clId="{829177E9-BBB2-47DD-970A-3F488F504132}" dt="2022-01-11T09:59:23.855" v="3983" actId="207"/>
          <ac:grpSpMkLst>
            <pc:docMk/>
            <pc:sldMk cId="939046100" sldId="284"/>
            <ac:grpSpMk id="40" creationId="{E463A572-8368-4BF9-AA68-06173CEF1CC6}"/>
          </ac:grpSpMkLst>
        </pc:grpChg>
        <pc:grpChg chg="add mod">
          <ac:chgData name="Casanova, Julie (Growth Company)" userId="9912fa70-38ec-4322-9fe2-4a7c7c075158" providerId="ADAL" clId="{829177E9-BBB2-47DD-970A-3F488F504132}" dt="2022-01-11T09:59:23.855" v="3983" actId="207"/>
          <ac:grpSpMkLst>
            <pc:docMk/>
            <pc:sldMk cId="939046100" sldId="284"/>
            <ac:grpSpMk id="41" creationId="{E954C798-8461-4180-B5E8-3BD1F0D1BEFE}"/>
          </ac:grpSpMkLst>
        </pc:grpChg>
        <pc:grpChg chg="add mod">
          <ac:chgData name="Casanova, Julie (Growth Company)" userId="9912fa70-38ec-4322-9fe2-4a7c7c075158" providerId="ADAL" clId="{829177E9-BBB2-47DD-970A-3F488F504132}" dt="2022-01-11T09:06:24.590" v="2693" actId="164"/>
          <ac:grpSpMkLst>
            <pc:docMk/>
            <pc:sldMk cId="939046100" sldId="284"/>
            <ac:grpSpMk id="42" creationId="{4FC46962-D3E1-4D0C-BCED-E74BBD4AA19B}"/>
          </ac:grpSpMkLst>
        </pc:grpChg>
        <pc:grpChg chg="add mod">
          <ac:chgData name="Casanova, Julie (Growth Company)" userId="9912fa70-38ec-4322-9fe2-4a7c7c075158" providerId="ADAL" clId="{829177E9-BBB2-47DD-970A-3F488F504132}" dt="2022-01-11T09:08:01.325" v="2825" actId="164"/>
          <ac:grpSpMkLst>
            <pc:docMk/>
            <pc:sldMk cId="939046100" sldId="284"/>
            <ac:grpSpMk id="43" creationId="{05514234-1169-4E82-AB1D-4D878F51AF3C}"/>
          </ac:grpSpMkLst>
        </pc:grpChg>
        <pc:grpChg chg="add mod">
          <ac:chgData name="Casanova, Julie (Growth Company)" userId="9912fa70-38ec-4322-9fe2-4a7c7c075158" providerId="ADAL" clId="{829177E9-BBB2-47DD-970A-3F488F504132}" dt="2022-01-11T09:15:44.103" v="3244" actId="1076"/>
          <ac:grpSpMkLst>
            <pc:docMk/>
            <pc:sldMk cId="939046100" sldId="284"/>
            <ac:grpSpMk id="45" creationId="{18001052-861E-4C67-BE3D-C450B7A4157E}"/>
          </ac:grpSpMkLst>
        </pc:grpChg>
        <pc:grpChg chg="add mod">
          <ac:chgData name="Casanova, Julie (Growth Company)" userId="9912fa70-38ec-4322-9fe2-4a7c7c075158" providerId="ADAL" clId="{829177E9-BBB2-47DD-970A-3F488F504132}" dt="2022-01-11T09:13:01.063" v="3105" actId="164"/>
          <ac:grpSpMkLst>
            <pc:docMk/>
            <pc:sldMk cId="939046100" sldId="284"/>
            <ac:grpSpMk id="46" creationId="{F776E576-72B0-47F0-A384-19E7583AFB2F}"/>
          </ac:grpSpMkLst>
        </pc:grpChg>
        <pc:grpChg chg="mod">
          <ac:chgData name="Casanova, Julie (Growth Company)" userId="9912fa70-38ec-4322-9fe2-4a7c7c075158" providerId="ADAL" clId="{829177E9-BBB2-47DD-970A-3F488F504132}" dt="2022-01-11T09:09:25.823" v="2878" actId="207"/>
          <ac:grpSpMkLst>
            <pc:docMk/>
            <pc:sldMk cId="939046100" sldId="284"/>
            <ac:grpSpMk id="47" creationId="{72CED915-C044-4A33-80A4-EB30B067CE71}"/>
          </ac:grpSpMkLst>
        </pc:grpChg>
        <pc:grpChg chg="mod">
          <ac:chgData name="Casanova, Julie (Growth Company)" userId="9912fa70-38ec-4322-9fe2-4a7c7c075158" providerId="ADAL" clId="{829177E9-BBB2-47DD-970A-3F488F504132}" dt="2022-01-11T09:09:25.823" v="2878" actId="207"/>
          <ac:grpSpMkLst>
            <pc:docMk/>
            <pc:sldMk cId="939046100" sldId="284"/>
            <ac:grpSpMk id="49" creationId="{59999E26-B0FA-464A-871E-D08E3D332094}"/>
          </ac:grpSpMkLst>
        </pc:grpChg>
        <pc:grpChg chg="mod">
          <ac:chgData name="Casanova, Julie (Growth Company)" userId="9912fa70-38ec-4322-9fe2-4a7c7c075158" providerId="ADAL" clId="{829177E9-BBB2-47DD-970A-3F488F504132}" dt="2022-01-11T09:09:25.823" v="2878" actId="207"/>
          <ac:grpSpMkLst>
            <pc:docMk/>
            <pc:sldMk cId="939046100" sldId="284"/>
            <ac:grpSpMk id="51" creationId="{FACAE240-DE02-4A33-B0ED-F59A4307E168}"/>
          </ac:grpSpMkLst>
        </pc:grpChg>
        <pc:grpChg chg="add mod">
          <ac:chgData name="Casanova, Julie (Growth Company)" userId="9912fa70-38ec-4322-9fe2-4a7c7c075158" providerId="ADAL" clId="{829177E9-BBB2-47DD-970A-3F488F504132}" dt="2022-01-11T09:17:48.827" v="3284" actId="1076"/>
          <ac:grpSpMkLst>
            <pc:docMk/>
            <pc:sldMk cId="939046100" sldId="284"/>
            <ac:grpSpMk id="60" creationId="{FCD74655-3928-4D0C-9DC4-7B3D59D9CFFD}"/>
          </ac:grpSpMkLst>
        </pc:grpChg>
        <pc:grpChg chg="add del mod topLvl">
          <ac:chgData name="Casanova, Julie (Growth Company)" userId="9912fa70-38ec-4322-9fe2-4a7c7c075158" providerId="ADAL" clId="{829177E9-BBB2-47DD-970A-3F488F504132}" dt="2022-01-11T09:16:33.324" v="3268" actId="165"/>
          <ac:grpSpMkLst>
            <pc:docMk/>
            <pc:sldMk cId="939046100" sldId="284"/>
            <ac:grpSpMk id="61" creationId="{1D7C8836-D771-4972-B5A1-3B38BDEDB8EE}"/>
          </ac:grpSpMkLst>
        </pc:grpChg>
        <pc:grpChg chg="mod topLvl">
          <ac:chgData name="Casanova, Julie (Growth Company)" userId="9912fa70-38ec-4322-9fe2-4a7c7c075158" providerId="ADAL" clId="{829177E9-BBB2-47DD-970A-3F488F504132}" dt="2022-01-11T09:17:03.899" v="3275" actId="164"/>
          <ac:grpSpMkLst>
            <pc:docMk/>
            <pc:sldMk cId="939046100" sldId="284"/>
            <ac:grpSpMk id="62" creationId="{B7F76103-D7B7-4ADC-BC68-29743A36F7B8}"/>
          </ac:grpSpMkLst>
        </pc:grpChg>
        <pc:grpChg chg="mod">
          <ac:chgData name="Casanova, Julie (Growth Company)" userId="9912fa70-38ec-4322-9fe2-4a7c7c075158" providerId="ADAL" clId="{829177E9-BBB2-47DD-970A-3F488F504132}" dt="2022-01-11T09:16:33.324" v="3268" actId="165"/>
          <ac:grpSpMkLst>
            <pc:docMk/>
            <pc:sldMk cId="939046100" sldId="284"/>
            <ac:grpSpMk id="64" creationId="{0E72F7F0-2413-4F32-873B-6C69B335C08A}"/>
          </ac:grpSpMkLst>
        </pc:grpChg>
        <pc:grpChg chg="mod">
          <ac:chgData name="Casanova, Julie (Growth Company)" userId="9912fa70-38ec-4322-9fe2-4a7c7c075158" providerId="ADAL" clId="{829177E9-BBB2-47DD-970A-3F488F504132}" dt="2022-01-11T09:16:33.324" v="3268" actId="165"/>
          <ac:grpSpMkLst>
            <pc:docMk/>
            <pc:sldMk cId="939046100" sldId="284"/>
            <ac:grpSpMk id="66" creationId="{CC1CF43D-FDD2-41DE-8017-E8960B6CEDC4}"/>
          </ac:grpSpMkLst>
        </pc:grpChg>
        <pc:grpChg chg="add del mod">
          <ac:chgData name="Casanova, Julie (Growth Company)" userId="9912fa70-38ec-4322-9fe2-4a7c7c075158" providerId="ADAL" clId="{829177E9-BBB2-47DD-970A-3F488F504132}" dt="2022-01-11T09:16:25.320" v="3265" actId="165"/>
          <ac:grpSpMkLst>
            <pc:docMk/>
            <pc:sldMk cId="939046100" sldId="284"/>
            <ac:grpSpMk id="73" creationId="{D98E1E5C-0EF2-4321-831D-AA40BA0BE25B}"/>
          </ac:grpSpMkLst>
        </pc:grpChg>
        <pc:grpChg chg="add del mod">
          <ac:chgData name="Casanova, Julie (Growth Company)" userId="9912fa70-38ec-4322-9fe2-4a7c7c075158" providerId="ADAL" clId="{829177E9-BBB2-47DD-970A-3F488F504132}" dt="2022-01-11T09:15:59.190" v="3260" actId="478"/>
          <ac:grpSpMkLst>
            <pc:docMk/>
            <pc:sldMk cId="939046100" sldId="284"/>
            <ac:grpSpMk id="74" creationId="{8B974B17-D1BE-4B30-82B7-656CE4D04223}"/>
          </ac:grpSpMkLst>
        </pc:grpChg>
        <pc:grpChg chg="mod topLvl">
          <ac:chgData name="Casanova, Julie (Growth Company)" userId="9912fa70-38ec-4322-9fe2-4a7c7c075158" providerId="ADAL" clId="{829177E9-BBB2-47DD-970A-3F488F504132}" dt="2022-01-11T09:17:25.616" v="3276" actId="207"/>
          <ac:grpSpMkLst>
            <pc:docMk/>
            <pc:sldMk cId="939046100" sldId="284"/>
            <ac:grpSpMk id="75" creationId="{83219FE0-0C74-43CD-B742-38D83442996B}"/>
          </ac:grpSpMkLst>
        </pc:grpChg>
        <pc:grpChg chg="mod">
          <ac:chgData name="Casanova, Julie (Growth Company)" userId="9912fa70-38ec-4322-9fe2-4a7c7c075158" providerId="ADAL" clId="{829177E9-BBB2-47DD-970A-3F488F504132}" dt="2022-01-11T09:17:25.616" v="3276" actId="207"/>
          <ac:grpSpMkLst>
            <pc:docMk/>
            <pc:sldMk cId="939046100" sldId="284"/>
            <ac:grpSpMk id="77" creationId="{6D336703-E13B-4C7D-A812-5E35D4423CDD}"/>
          </ac:grpSpMkLst>
        </pc:grpChg>
        <pc:grpChg chg="mod">
          <ac:chgData name="Casanova, Julie (Growth Company)" userId="9912fa70-38ec-4322-9fe2-4a7c7c075158" providerId="ADAL" clId="{829177E9-BBB2-47DD-970A-3F488F504132}" dt="2022-01-11T09:17:25.616" v="3276" actId="207"/>
          <ac:grpSpMkLst>
            <pc:docMk/>
            <pc:sldMk cId="939046100" sldId="284"/>
            <ac:grpSpMk id="79" creationId="{605E73DA-1504-4612-ABA9-6518A2D510F7}"/>
          </ac:grpSpMkLst>
        </pc:grpChg>
        <pc:grpChg chg="mod">
          <ac:chgData name="Casanova, Julie (Growth Company)" userId="9912fa70-38ec-4322-9fe2-4a7c7c075158" providerId="ADAL" clId="{829177E9-BBB2-47DD-970A-3F488F504132}" dt="2022-01-11T09:17:25.616" v="3276" actId="207"/>
          <ac:grpSpMkLst>
            <pc:docMk/>
            <pc:sldMk cId="939046100" sldId="284"/>
            <ac:grpSpMk id="81" creationId="{B7B5EB2A-EABB-444E-9C1F-DDFE314261F6}"/>
          </ac:grpSpMkLst>
        </pc:grpChg>
        <pc:grpChg chg="add mod ord">
          <ac:chgData name="Casanova, Julie (Growth Company)" userId="9912fa70-38ec-4322-9fe2-4a7c7c075158" providerId="ADAL" clId="{829177E9-BBB2-47DD-970A-3F488F504132}" dt="2022-01-13T09:12:46.328" v="12420" actId="164"/>
          <ac:grpSpMkLst>
            <pc:docMk/>
            <pc:sldMk cId="939046100" sldId="284"/>
            <ac:grpSpMk id="88" creationId="{E2C09EF6-5C83-47AB-9F08-7569FBE1175D}"/>
          </ac:grpSpMkLst>
        </pc:grpChg>
        <pc:grpChg chg="add mod">
          <ac:chgData name="Casanova, Julie (Growth Company)" userId="9912fa70-38ec-4322-9fe2-4a7c7c075158" providerId="ADAL" clId="{829177E9-BBB2-47DD-970A-3F488F504132}" dt="2022-01-11T09:17:50.894" v="3285" actId="1076"/>
          <ac:grpSpMkLst>
            <pc:docMk/>
            <pc:sldMk cId="939046100" sldId="284"/>
            <ac:grpSpMk id="89" creationId="{1EC596E7-BF56-400A-8C98-4A0277A121AB}"/>
          </ac:grpSpMkLst>
        </pc:grpChg>
        <pc:grpChg chg="add mod">
          <ac:chgData name="Casanova, Julie (Growth Company)" userId="9912fa70-38ec-4322-9fe2-4a7c7c075158" providerId="ADAL" clId="{829177E9-BBB2-47DD-970A-3F488F504132}" dt="2022-01-11T11:22:33.385" v="5028" actId="164"/>
          <ac:grpSpMkLst>
            <pc:docMk/>
            <pc:sldMk cId="939046100" sldId="284"/>
            <ac:grpSpMk id="97" creationId="{5844AC14-4B11-4BB3-AFD4-67113A2BC298}"/>
          </ac:grpSpMkLst>
        </pc:grpChg>
        <pc:grpChg chg="add mod">
          <ac:chgData name="Casanova, Julie (Growth Company)" userId="9912fa70-38ec-4322-9fe2-4a7c7c075158" providerId="ADAL" clId="{829177E9-BBB2-47DD-970A-3F488F504132}" dt="2022-01-11T11:22:40.137" v="5029" actId="1076"/>
          <ac:grpSpMkLst>
            <pc:docMk/>
            <pc:sldMk cId="939046100" sldId="284"/>
            <ac:grpSpMk id="99" creationId="{5CF84395-48E8-475E-968B-67CCD6D31A81}"/>
          </ac:grpSpMkLst>
        </pc:grpChg>
        <pc:picChg chg="add mod">
          <ac:chgData name="Casanova, Julie (Growth Company)" userId="9912fa70-38ec-4322-9fe2-4a7c7c075158" providerId="ADAL" clId="{829177E9-BBB2-47DD-970A-3F488F504132}" dt="2022-01-11T08:39:36.278" v="2081"/>
          <ac:picMkLst>
            <pc:docMk/>
            <pc:sldMk cId="939046100" sldId="284"/>
            <ac:picMk id="3" creationId="{9797EE9C-92BC-4F93-9EF5-6C62CE8BE1B1}"/>
          </ac:picMkLst>
        </pc:picChg>
        <pc:picChg chg="mod">
          <ac:chgData name="Casanova, Julie (Growth Company)" userId="9912fa70-38ec-4322-9fe2-4a7c7c075158" providerId="ADAL" clId="{829177E9-BBB2-47DD-970A-3F488F504132}" dt="2022-01-11T09:08:48.483" v="2869" actId="1076"/>
          <ac:picMkLst>
            <pc:docMk/>
            <pc:sldMk cId="939046100" sldId="284"/>
            <ac:picMk id="10" creationId="{E53852C6-E101-48F8-AB53-C0C948E96BE2}"/>
          </ac:picMkLst>
        </pc:picChg>
        <pc:picChg chg="add mod">
          <ac:chgData name="Casanova, Julie (Growth Company)" userId="9912fa70-38ec-4322-9fe2-4a7c7c075158" providerId="ADAL" clId="{829177E9-BBB2-47DD-970A-3F488F504132}" dt="2022-01-11T08:55:33.542" v="2459" actId="164"/>
          <ac:picMkLst>
            <pc:docMk/>
            <pc:sldMk cId="939046100" sldId="284"/>
            <ac:picMk id="14" creationId="{7C445328-AFC6-428E-BDAC-0FAB6D6CA9F9}"/>
          </ac:picMkLst>
        </pc:picChg>
        <pc:picChg chg="mod">
          <ac:chgData name="Casanova, Julie (Growth Company)" userId="9912fa70-38ec-4322-9fe2-4a7c7c075158" providerId="ADAL" clId="{829177E9-BBB2-47DD-970A-3F488F504132}" dt="2022-01-11T09:59:23.855" v="3983" actId="207"/>
          <ac:picMkLst>
            <pc:docMk/>
            <pc:sldMk cId="939046100" sldId="284"/>
            <ac:picMk id="23" creationId="{C849392E-11BC-4437-9CD4-06B32A0EC848}"/>
          </ac:picMkLst>
        </pc:picChg>
        <pc:picChg chg="add del mod">
          <ac:chgData name="Casanova, Julie (Growth Company)" userId="9912fa70-38ec-4322-9fe2-4a7c7c075158" providerId="ADAL" clId="{829177E9-BBB2-47DD-970A-3F488F504132}" dt="2022-01-11T09:05:31.728" v="2678" actId="478"/>
          <ac:picMkLst>
            <pc:docMk/>
            <pc:sldMk cId="939046100" sldId="284"/>
            <ac:picMk id="29" creationId="{77BF939F-3954-47F2-8769-B6F3D0AECE7F}"/>
          </ac:picMkLst>
        </pc:picChg>
        <pc:picChg chg="mod">
          <ac:chgData name="Casanova, Julie (Growth Company)" userId="9912fa70-38ec-4322-9fe2-4a7c7c075158" providerId="ADAL" clId="{829177E9-BBB2-47DD-970A-3F488F504132}" dt="2022-01-11T09:06:24.590" v="2693" actId="164"/>
          <ac:picMkLst>
            <pc:docMk/>
            <pc:sldMk cId="939046100" sldId="284"/>
            <ac:picMk id="32" creationId="{C837340D-6FD5-4A2D-A1C8-015D70148927}"/>
          </ac:picMkLst>
        </pc:picChg>
        <pc:picChg chg="add mod">
          <ac:chgData name="Casanova, Julie (Growth Company)" userId="9912fa70-38ec-4322-9fe2-4a7c7c075158" providerId="ADAL" clId="{829177E9-BBB2-47DD-970A-3F488F504132}" dt="2022-01-11T09:06:28.729" v="2694" actId="164"/>
          <ac:picMkLst>
            <pc:docMk/>
            <pc:sldMk cId="939046100" sldId="284"/>
            <ac:picMk id="37" creationId="{82DAE1BD-D55E-4294-8123-C387E9E5A679}"/>
          </ac:picMkLst>
        </pc:picChg>
        <pc:picChg chg="add mod">
          <ac:chgData name="Casanova, Julie (Growth Company)" userId="9912fa70-38ec-4322-9fe2-4a7c7c075158" providerId="ADAL" clId="{829177E9-BBB2-47DD-970A-3F488F504132}" dt="2022-01-11T09:59:23.855" v="3983" actId="207"/>
          <ac:picMkLst>
            <pc:docMk/>
            <pc:sldMk cId="939046100" sldId="284"/>
            <ac:picMk id="39" creationId="{A4842F2C-4325-4058-BB83-5F7B4AE099B3}"/>
          </ac:picMkLst>
        </pc:picChg>
        <pc:picChg chg="mod">
          <ac:chgData name="Casanova, Julie (Growth Company)" userId="9912fa70-38ec-4322-9fe2-4a7c7c075158" providerId="ADAL" clId="{829177E9-BBB2-47DD-970A-3F488F504132}" dt="2022-01-11T09:09:25.823" v="2878" actId="207"/>
          <ac:picMkLst>
            <pc:docMk/>
            <pc:sldMk cId="939046100" sldId="284"/>
            <ac:picMk id="48" creationId="{57024A60-A5D0-4CD4-BA19-75169DC6DB7A}"/>
          </ac:picMkLst>
        </pc:picChg>
        <pc:picChg chg="mod">
          <ac:chgData name="Casanova, Julie (Growth Company)" userId="9912fa70-38ec-4322-9fe2-4a7c7c075158" providerId="ADAL" clId="{829177E9-BBB2-47DD-970A-3F488F504132}" dt="2022-01-11T09:09:25.823" v="2878" actId="207"/>
          <ac:picMkLst>
            <pc:docMk/>
            <pc:sldMk cId="939046100" sldId="284"/>
            <ac:picMk id="52" creationId="{4C091095-CB60-42B7-B6EE-5A350CAC36EA}"/>
          </ac:picMkLst>
        </pc:picChg>
        <pc:picChg chg="add del mod">
          <ac:chgData name="Casanova, Julie (Growth Company)" userId="9912fa70-38ec-4322-9fe2-4a7c7c075158" providerId="ADAL" clId="{829177E9-BBB2-47DD-970A-3F488F504132}" dt="2022-01-11T09:09:45.114" v="2895" actId="478"/>
          <ac:picMkLst>
            <pc:docMk/>
            <pc:sldMk cId="939046100" sldId="284"/>
            <ac:picMk id="57" creationId="{344B1AA4-3A87-4C3D-9339-B192B1CD5A0B}"/>
          </ac:picMkLst>
        </pc:picChg>
        <pc:picChg chg="add mod">
          <ac:chgData name="Casanova, Julie (Growth Company)" userId="9912fa70-38ec-4322-9fe2-4a7c7c075158" providerId="ADAL" clId="{829177E9-BBB2-47DD-970A-3F488F504132}" dt="2022-01-11T09:13:01.063" v="3105" actId="164"/>
          <ac:picMkLst>
            <pc:docMk/>
            <pc:sldMk cId="939046100" sldId="284"/>
            <ac:picMk id="59" creationId="{13A7DBC3-6E19-4D83-BBEC-E5BB5544E73D}"/>
          </ac:picMkLst>
        </pc:picChg>
        <pc:picChg chg="mod">
          <ac:chgData name="Casanova, Julie (Growth Company)" userId="9912fa70-38ec-4322-9fe2-4a7c7c075158" providerId="ADAL" clId="{829177E9-BBB2-47DD-970A-3F488F504132}" dt="2022-01-11T09:16:33.324" v="3268" actId="165"/>
          <ac:picMkLst>
            <pc:docMk/>
            <pc:sldMk cId="939046100" sldId="284"/>
            <ac:picMk id="65" creationId="{8A68D387-0BF0-4F65-83C2-EAF6CAD659AA}"/>
          </ac:picMkLst>
        </pc:picChg>
        <pc:picChg chg="mod">
          <ac:chgData name="Casanova, Julie (Growth Company)" userId="9912fa70-38ec-4322-9fe2-4a7c7c075158" providerId="ADAL" clId="{829177E9-BBB2-47DD-970A-3F488F504132}" dt="2022-01-11T09:16:33.324" v="3268" actId="165"/>
          <ac:picMkLst>
            <pc:docMk/>
            <pc:sldMk cId="939046100" sldId="284"/>
            <ac:picMk id="67" creationId="{E62ADED8-AEAC-40B4-987C-66CBBC73D1CA}"/>
          </ac:picMkLst>
        </pc:picChg>
        <pc:picChg chg="add mod ord topLvl">
          <ac:chgData name="Casanova, Julie (Growth Company)" userId="9912fa70-38ec-4322-9fe2-4a7c7c075158" providerId="ADAL" clId="{829177E9-BBB2-47DD-970A-3F488F504132}" dt="2022-01-11T09:17:25.616" v="3276" actId="207"/>
          <ac:picMkLst>
            <pc:docMk/>
            <pc:sldMk cId="939046100" sldId="284"/>
            <ac:picMk id="72" creationId="{12C3187A-F9A7-4B37-919C-E36F5EFCBB7E}"/>
          </ac:picMkLst>
        </pc:picChg>
        <pc:picChg chg="del mod topLvl">
          <ac:chgData name="Casanova, Julie (Growth Company)" userId="9912fa70-38ec-4322-9fe2-4a7c7c075158" providerId="ADAL" clId="{829177E9-BBB2-47DD-970A-3F488F504132}" dt="2022-01-11T09:15:59.190" v="3260" actId="478"/>
          <ac:picMkLst>
            <pc:docMk/>
            <pc:sldMk cId="939046100" sldId="284"/>
            <ac:picMk id="76" creationId="{A4B6AD56-899F-498D-B8D8-7E5B0BF86622}"/>
          </ac:picMkLst>
        </pc:picChg>
        <pc:picChg chg="mod">
          <ac:chgData name="Casanova, Julie (Growth Company)" userId="9912fa70-38ec-4322-9fe2-4a7c7c075158" providerId="ADAL" clId="{829177E9-BBB2-47DD-970A-3F488F504132}" dt="2022-01-11T09:17:25.616" v="3276" actId="207"/>
          <ac:picMkLst>
            <pc:docMk/>
            <pc:sldMk cId="939046100" sldId="284"/>
            <ac:picMk id="80" creationId="{5D7C37E7-835A-4D82-B8AB-24EA807D8BF4}"/>
          </ac:picMkLst>
        </pc:picChg>
        <pc:picChg chg="mod">
          <ac:chgData name="Casanova, Julie (Growth Company)" userId="9912fa70-38ec-4322-9fe2-4a7c7c075158" providerId="ADAL" clId="{829177E9-BBB2-47DD-970A-3F488F504132}" dt="2022-01-11T09:17:25.616" v="3276" actId="207"/>
          <ac:picMkLst>
            <pc:docMk/>
            <pc:sldMk cId="939046100" sldId="284"/>
            <ac:picMk id="82" creationId="{6F9D067C-955F-4A3A-ABCA-FECD319F3CE3}"/>
          </ac:picMkLst>
        </pc:picChg>
        <pc:picChg chg="add mod">
          <ac:chgData name="Casanova, Julie (Growth Company)" userId="9912fa70-38ec-4322-9fe2-4a7c7c075158" providerId="ADAL" clId="{829177E9-BBB2-47DD-970A-3F488F504132}" dt="2022-01-11T09:17:03.899" v="3275" actId="164"/>
          <ac:picMkLst>
            <pc:docMk/>
            <pc:sldMk cId="939046100" sldId="284"/>
            <ac:picMk id="87" creationId="{DF9449F6-5547-426F-B7B4-53BE693023F8}"/>
          </ac:picMkLst>
        </pc:picChg>
        <pc:picChg chg="add mod">
          <ac:chgData name="Casanova, Julie (Growth Company)" userId="9912fa70-38ec-4322-9fe2-4a7c7c075158" providerId="ADAL" clId="{829177E9-BBB2-47DD-970A-3F488F504132}" dt="2022-01-13T09:13:37.320" v="12440" actId="164"/>
          <ac:picMkLst>
            <pc:docMk/>
            <pc:sldMk cId="939046100" sldId="284"/>
            <ac:picMk id="91" creationId="{AF2350B5-7A3E-4A64-BCED-43282E9499E4}"/>
          </ac:picMkLst>
        </pc:picChg>
        <pc:picChg chg="add mod">
          <ac:chgData name="Casanova, Julie (Growth Company)" userId="9912fa70-38ec-4322-9fe2-4a7c7c075158" providerId="ADAL" clId="{829177E9-BBB2-47DD-970A-3F488F504132}" dt="2022-01-11T12:30:36.997" v="6086" actId="1076"/>
          <ac:picMkLst>
            <pc:docMk/>
            <pc:sldMk cId="939046100" sldId="284"/>
            <ac:picMk id="96" creationId="{49D6936E-1584-4DE1-93B3-DADA34FF2503}"/>
          </ac:picMkLst>
        </pc:picChg>
      </pc:sldChg>
      <pc:sldChg chg="addSp delSp modSp new del mod">
        <pc:chgData name="Casanova, Julie (Growth Company)" userId="9912fa70-38ec-4322-9fe2-4a7c7c075158" providerId="ADAL" clId="{829177E9-BBB2-47DD-970A-3F488F504132}" dt="2022-01-11T13:37:00.522" v="8630" actId="47"/>
        <pc:sldMkLst>
          <pc:docMk/>
          <pc:sldMk cId="605605572" sldId="285"/>
        </pc:sldMkLst>
        <pc:spChg chg="del">
          <ac:chgData name="Casanova, Julie (Growth Company)" userId="9912fa70-38ec-4322-9fe2-4a7c7c075158" providerId="ADAL" clId="{829177E9-BBB2-47DD-970A-3F488F504132}" dt="2022-01-10T13:54:10.964" v="1940" actId="478"/>
          <ac:spMkLst>
            <pc:docMk/>
            <pc:sldMk cId="605605572" sldId="285"/>
            <ac:spMk id="2" creationId="{909CA993-0AFA-4F14-BBFE-CAC63B08196F}"/>
          </ac:spMkLst>
        </pc:spChg>
        <pc:spChg chg="del">
          <ac:chgData name="Casanova, Julie (Growth Company)" userId="9912fa70-38ec-4322-9fe2-4a7c7c075158" providerId="ADAL" clId="{829177E9-BBB2-47DD-970A-3F488F504132}" dt="2022-01-10T13:54:13.109" v="1941" actId="478"/>
          <ac:spMkLst>
            <pc:docMk/>
            <pc:sldMk cId="605605572" sldId="285"/>
            <ac:spMk id="3" creationId="{31BC753E-2DE4-4FED-938C-16FE36B7906C}"/>
          </ac:spMkLst>
        </pc:spChg>
        <pc:spChg chg="add mod">
          <ac:chgData name="Casanova, Julie (Growth Company)" userId="9912fa70-38ec-4322-9fe2-4a7c7c075158" providerId="ADAL" clId="{829177E9-BBB2-47DD-970A-3F488F504132}" dt="2022-01-10T13:54:46.916" v="1989" actId="20577"/>
          <ac:spMkLst>
            <pc:docMk/>
            <pc:sldMk cId="605605572" sldId="285"/>
            <ac:spMk id="5" creationId="{2D7D4D9C-61C1-4BD5-8A0D-A1524521693F}"/>
          </ac:spMkLst>
        </pc:spChg>
        <pc:picChg chg="add mod">
          <ac:chgData name="Casanova, Julie (Growth Company)" userId="9912fa70-38ec-4322-9fe2-4a7c7c075158" providerId="ADAL" clId="{829177E9-BBB2-47DD-970A-3F488F504132}" dt="2022-01-10T13:54:24.023" v="1946"/>
          <ac:picMkLst>
            <pc:docMk/>
            <pc:sldMk cId="605605572" sldId="285"/>
            <ac:picMk id="4" creationId="{56E0890E-BF76-4BBB-8AB6-D27A8A8D98D1}"/>
          </ac:picMkLst>
        </pc:picChg>
      </pc:sldChg>
      <pc:sldChg chg="addSp delSp modSp new mod modAnim">
        <pc:chgData name="Casanova, Julie (Growth Company)" userId="9912fa70-38ec-4322-9fe2-4a7c7c075158" providerId="ADAL" clId="{829177E9-BBB2-47DD-970A-3F488F504132}" dt="2022-01-13T09:15:22.448" v="12446"/>
        <pc:sldMkLst>
          <pc:docMk/>
          <pc:sldMk cId="4112130422" sldId="286"/>
        </pc:sldMkLst>
        <pc:spChg chg="del">
          <ac:chgData name="Casanova, Julie (Growth Company)" userId="9912fa70-38ec-4322-9fe2-4a7c7c075158" providerId="ADAL" clId="{829177E9-BBB2-47DD-970A-3F488F504132}" dt="2022-01-10T13:56:14.225" v="1992" actId="478"/>
          <ac:spMkLst>
            <pc:docMk/>
            <pc:sldMk cId="4112130422" sldId="286"/>
            <ac:spMk id="2" creationId="{A02FB0D5-7686-438E-87ED-B34BF219313E}"/>
          </ac:spMkLst>
        </pc:spChg>
        <pc:spChg chg="add mod">
          <ac:chgData name="Casanova, Julie (Growth Company)" userId="9912fa70-38ec-4322-9fe2-4a7c7c075158" providerId="ADAL" clId="{829177E9-BBB2-47DD-970A-3F488F504132}" dt="2022-01-13T08:56:44.250" v="12392" actId="164"/>
          <ac:spMkLst>
            <pc:docMk/>
            <pc:sldMk cId="4112130422" sldId="286"/>
            <ac:spMk id="2" creationId="{C15B7280-C1D8-42E9-987B-9462BDFA82EE}"/>
          </ac:spMkLst>
        </pc:spChg>
        <pc:spChg chg="del">
          <ac:chgData name="Casanova, Julie (Growth Company)" userId="9912fa70-38ec-4322-9fe2-4a7c7c075158" providerId="ADAL" clId="{829177E9-BBB2-47DD-970A-3F488F504132}" dt="2022-01-10T13:56:15.282" v="1993" actId="478"/>
          <ac:spMkLst>
            <pc:docMk/>
            <pc:sldMk cId="4112130422" sldId="286"/>
            <ac:spMk id="3" creationId="{3B9B1BB2-3BE5-4EC3-AA79-0AC13F263B74}"/>
          </ac:spMkLst>
        </pc:spChg>
        <pc:spChg chg="add mod">
          <ac:chgData name="Casanova, Julie (Growth Company)" userId="9912fa70-38ec-4322-9fe2-4a7c7c075158" providerId="ADAL" clId="{829177E9-BBB2-47DD-970A-3F488F504132}" dt="2022-01-13T08:40:50.793" v="11729" actId="1076"/>
          <ac:spMkLst>
            <pc:docMk/>
            <pc:sldMk cId="4112130422" sldId="286"/>
            <ac:spMk id="5" creationId="{16442AA7-4056-46B3-A82F-01EFD426FBAB}"/>
          </ac:spMkLst>
        </pc:spChg>
        <pc:spChg chg="add mod">
          <ac:chgData name="Casanova, Julie (Growth Company)" userId="9912fa70-38ec-4322-9fe2-4a7c7c075158" providerId="ADAL" clId="{829177E9-BBB2-47DD-970A-3F488F504132}" dt="2022-01-13T08:56:41.369" v="12391" actId="164"/>
          <ac:spMkLst>
            <pc:docMk/>
            <pc:sldMk cId="4112130422" sldId="286"/>
            <ac:spMk id="6" creationId="{7EA8CC77-C43C-4DC2-AAEA-514AEBC7618F}"/>
          </ac:spMkLst>
        </pc:spChg>
        <pc:spChg chg="add mod">
          <ac:chgData name="Casanova, Julie (Growth Company)" userId="9912fa70-38ec-4322-9fe2-4a7c7c075158" providerId="ADAL" clId="{829177E9-BBB2-47DD-970A-3F488F504132}" dt="2022-01-13T08:56:47.354" v="12393" actId="164"/>
          <ac:spMkLst>
            <pc:docMk/>
            <pc:sldMk cId="4112130422" sldId="286"/>
            <ac:spMk id="7" creationId="{7C790BBC-7F29-43E8-9941-530ABCB86B19}"/>
          </ac:spMkLst>
        </pc:spChg>
        <pc:spChg chg="add mod">
          <ac:chgData name="Casanova, Julie (Growth Company)" userId="9912fa70-38ec-4322-9fe2-4a7c7c075158" providerId="ADAL" clId="{829177E9-BBB2-47DD-970A-3F488F504132}" dt="2022-01-13T08:56:44.250" v="12392" actId="164"/>
          <ac:spMkLst>
            <pc:docMk/>
            <pc:sldMk cId="4112130422" sldId="286"/>
            <ac:spMk id="17" creationId="{9958F5A7-3FFD-4FEE-9046-F1DC76D3890C}"/>
          </ac:spMkLst>
        </pc:spChg>
        <pc:spChg chg="add del mod">
          <ac:chgData name="Casanova, Julie (Growth Company)" userId="9912fa70-38ec-4322-9fe2-4a7c7c075158" providerId="ADAL" clId="{829177E9-BBB2-47DD-970A-3F488F504132}" dt="2022-01-13T08:48:39.451" v="11965" actId="478"/>
          <ac:spMkLst>
            <pc:docMk/>
            <pc:sldMk cId="4112130422" sldId="286"/>
            <ac:spMk id="18" creationId="{73523C4A-5523-4D48-ACA4-E77B0EB4BADA}"/>
          </ac:spMkLst>
        </pc:spChg>
        <pc:spChg chg="add mod">
          <ac:chgData name="Casanova, Julie (Growth Company)" userId="9912fa70-38ec-4322-9fe2-4a7c7c075158" providerId="ADAL" clId="{829177E9-BBB2-47DD-970A-3F488F504132}" dt="2022-01-13T08:56:47.354" v="12393" actId="164"/>
          <ac:spMkLst>
            <pc:docMk/>
            <pc:sldMk cId="4112130422" sldId="286"/>
            <ac:spMk id="19" creationId="{569EBE51-085F-470A-8509-BE828EFE0969}"/>
          </ac:spMkLst>
        </pc:spChg>
        <pc:spChg chg="add mod">
          <ac:chgData name="Casanova, Julie (Growth Company)" userId="9912fa70-38ec-4322-9fe2-4a7c7c075158" providerId="ADAL" clId="{829177E9-BBB2-47DD-970A-3F488F504132}" dt="2022-01-13T08:56:41.369" v="12391" actId="164"/>
          <ac:spMkLst>
            <pc:docMk/>
            <pc:sldMk cId="4112130422" sldId="286"/>
            <ac:spMk id="20" creationId="{F2D3A157-C547-4E06-B8CB-2F4AB7681D8B}"/>
          </ac:spMkLst>
        </pc:spChg>
        <pc:spChg chg="add mod">
          <ac:chgData name="Casanova, Julie (Growth Company)" userId="9912fa70-38ec-4322-9fe2-4a7c7c075158" providerId="ADAL" clId="{829177E9-BBB2-47DD-970A-3F488F504132}" dt="2022-01-13T08:49:38.279" v="12028" actId="164"/>
          <ac:spMkLst>
            <pc:docMk/>
            <pc:sldMk cId="4112130422" sldId="286"/>
            <ac:spMk id="24" creationId="{6CACB22A-C6CC-475E-ADB8-3BE5C12F3410}"/>
          </ac:spMkLst>
        </pc:spChg>
        <pc:spChg chg="mod">
          <ac:chgData name="Casanova, Julie (Growth Company)" userId="9912fa70-38ec-4322-9fe2-4a7c7c075158" providerId="ADAL" clId="{829177E9-BBB2-47DD-970A-3F488F504132}" dt="2022-01-13T08:50:50.425" v="12114" actId="20577"/>
          <ac:spMkLst>
            <pc:docMk/>
            <pc:sldMk cId="4112130422" sldId="286"/>
            <ac:spMk id="28" creationId="{0E9F6DA2-E9CF-4921-8DE1-AD72DD87BBF2}"/>
          </ac:spMkLst>
        </pc:spChg>
        <pc:spChg chg="add mod">
          <ac:chgData name="Casanova, Julie (Growth Company)" userId="9912fa70-38ec-4322-9fe2-4a7c7c075158" providerId="ADAL" clId="{829177E9-BBB2-47DD-970A-3F488F504132}" dt="2022-01-13T08:55:05.942" v="12311" actId="164"/>
          <ac:spMkLst>
            <pc:docMk/>
            <pc:sldMk cId="4112130422" sldId="286"/>
            <ac:spMk id="29" creationId="{33F933A0-9452-44EC-B981-B2BFEB0B55A1}"/>
          </ac:spMkLst>
        </pc:spChg>
        <pc:spChg chg="add mod">
          <ac:chgData name="Casanova, Julie (Growth Company)" userId="9912fa70-38ec-4322-9fe2-4a7c7c075158" providerId="ADAL" clId="{829177E9-BBB2-47DD-970A-3F488F504132}" dt="2022-01-13T08:55:10.182" v="12313" actId="164"/>
          <ac:spMkLst>
            <pc:docMk/>
            <pc:sldMk cId="4112130422" sldId="286"/>
            <ac:spMk id="30" creationId="{417D7C80-7564-46B8-B22E-A1793FD12517}"/>
          </ac:spMkLst>
        </pc:spChg>
        <pc:spChg chg="add mod">
          <ac:chgData name="Casanova, Julie (Growth Company)" userId="9912fa70-38ec-4322-9fe2-4a7c7c075158" providerId="ADAL" clId="{829177E9-BBB2-47DD-970A-3F488F504132}" dt="2022-01-13T08:55:19.549" v="12317" actId="164"/>
          <ac:spMkLst>
            <pc:docMk/>
            <pc:sldMk cId="4112130422" sldId="286"/>
            <ac:spMk id="31" creationId="{794C438C-F04D-487D-BAEE-3617A1B77B83}"/>
          </ac:spMkLst>
        </pc:spChg>
        <pc:spChg chg="add mod">
          <ac:chgData name="Casanova, Julie (Growth Company)" userId="9912fa70-38ec-4322-9fe2-4a7c7c075158" providerId="ADAL" clId="{829177E9-BBB2-47DD-970A-3F488F504132}" dt="2022-01-13T08:55:31.395" v="12321" actId="164"/>
          <ac:spMkLst>
            <pc:docMk/>
            <pc:sldMk cId="4112130422" sldId="286"/>
            <ac:spMk id="32" creationId="{06456029-F885-4737-B937-DFACBC08DED8}"/>
          </ac:spMkLst>
        </pc:spChg>
        <pc:spChg chg="add mod">
          <ac:chgData name="Casanova, Julie (Growth Company)" userId="9912fa70-38ec-4322-9fe2-4a7c7c075158" providerId="ADAL" clId="{829177E9-BBB2-47DD-970A-3F488F504132}" dt="2022-01-13T08:56:18.723" v="12381" actId="164"/>
          <ac:spMkLst>
            <pc:docMk/>
            <pc:sldMk cId="4112130422" sldId="286"/>
            <ac:spMk id="33" creationId="{083C9149-1479-492E-8125-062F829122D9}"/>
          </ac:spMkLst>
        </pc:spChg>
        <pc:spChg chg="add mod">
          <ac:chgData name="Casanova, Julie (Growth Company)" userId="9912fa70-38ec-4322-9fe2-4a7c7c075158" providerId="ADAL" clId="{829177E9-BBB2-47DD-970A-3F488F504132}" dt="2022-01-13T08:55:10.182" v="12313" actId="164"/>
          <ac:spMkLst>
            <pc:docMk/>
            <pc:sldMk cId="4112130422" sldId="286"/>
            <ac:spMk id="34" creationId="{11286B0A-5CCD-437F-9A2B-3C5D428454A4}"/>
          </ac:spMkLst>
        </pc:spChg>
        <pc:spChg chg="add mod">
          <ac:chgData name="Casanova, Julie (Growth Company)" userId="9912fa70-38ec-4322-9fe2-4a7c7c075158" providerId="ADAL" clId="{829177E9-BBB2-47DD-970A-3F488F504132}" dt="2022-01-13T08:55:05.942" v="12311" actId="164"/>
          <ac:spMkLst>
            <pc:docMk/>
            <pc:sldMk cId="4112130422" sldId="286"/>
            <ac:spMk id="35" creationId="{7B1CF524-FADA-45F8-89EB-AB200F521849}"/>
          </ac:spMkLst>
        </pc:spChg>
        <pc:spChg chg="add mod">
          <ac:chgData name="Casanova, Julie (Growth Company)" userId="9912fa70-38ec-4322-9fe2-4a7c7c075158" providerId="ADAL" clId="{829177E9-BBB2-47DD-970A-3F488F504132}" dt="2022-01-13T08:55:19.549" v="12317" actId="164"/>
          <ac:spMkLst>
            <pc:docMk/>
            <pc:sldMk cId="4112130422" sldId="286"/>
            <ac:spMk id="36" creationId="{8B5132D7-4B54-4598-993E-B2727B4D02D8}"/>
          </ac:spMkLst>
        </pc:spChg>
        <pc:spChg chg="add mod">
          <ac:chgData name="Casanova, Julie (Growth Company)" userId="9912fa70-38ec-4322-9fe2-4a7c7c075158" providerId="ADAL" clId="{829177E9-BBB2-47DD-970A-3F488F504132}" dt="2022-01-13T08:56:18.723" v="12381" actId="164"/>
          <ac:spMkLst>
            <pc:docMk/>
            <pc:sldMk cId="4112130422" sldId="286"/>
            <ac:spMk id="37" creationId="{03557FC6-8ACF-4070-8C3F-C84CD77BA9A6}"/>
          </ac:spMkLst>
        </pc:spChg>
        <pc:spChg chg="add mod">
          <ac:chgData name="Casanova, Julie (Growth Company)" userId="9912fa70-38ec-4322-9fe2-4a7c7c075158" providerId="ADAL" clId="{829177E9-BBB2-47DD-970A-3F488F504132}" dt="2022-01-13T08:55:31.395" v="12321" actId="164"/>
          <ac:spMkLst>
            <pc:docMk/>
            <pc:sldMk cId="4112130422" sldId="286"/>
            <ac:spMk id="38" creationId="{C8700D9E-BEFC-4806-B4F1-327E4973E840}"/>
          </ac:spMkLst>
        </pc:spChg>
        <pc:spChg chg="add mod">
          <ac:chgData name="Casanova, Julie (Growth Company)" userId="9912fa70-38ec-4322-9fe2-4a7c7c075158" providerId="ADAL" clId="{829177E9-BBB2-47DD-970A-3F488F504132}" dt="2022-01-13T08:56:15.351" v="12380" actId="164"/>
          <ac:spMkLst>
            <pc:docMk/>
            <pc:sldMk cId="4112130422" sldId="286"/>
            <ac:spMk id="39" creationId="{CD6DAE51-5FB4-4256-ACD8-F9DA9A48177C}"/>
          </ac:spMkLst>
        </pc:spChg>
        <pc:spChg chg="add mod">
          <ac:chgData name="Casanova, Julie (Growth Company)" userId="9912fa70-38ec-4322-9fe2-4a7c7c075158" providerId="ADAL" clId="{829177E9-BBB2-47DD-970A-3F488F504132}" dt="2022-01-13T08:56:15.351" v="12380" actId="164"/>
          <ac:spMkLst>
            <pc:docMk/>
            <pc:sldMk cId="4112130422" sldId="286"/>
            <ac:spMk id="44" creationId="{0B567D78-5198-46B2-A000-6548ECE5F4A9}"/>
          </ac:spMkLst>
        </pc:spChg>
        <pc:grpChg chg="add mod">
          <ac:chgData name="Casanova, Julie (Growth Company)" userId="9912fa70-38ec-4322-9fe2-4a7c7c075158" providerId="ADAL" clId="{829177E9-BBB2-47DD-970A-3F488F504132}" dt="2022-01-13T08:47:00.569" v="11874" actId="1076"/>
          <ac:grpSpMkLst>
            <pc:docMk/>
            <pc:sldMk cId="4112130422" sldId="286"/>
            <ac:grpSpMk id="16" creationId="{E7E3395B-AF58-4035-8CBD-94C80F4C74D9}"/>
          </ac:grpSpMkLst>
        </pc:grpChg>
        <pc:grpChg chg="add mod">
          <ac:chgData name="Casanova, Julie (Growth Company)" userId="9912fa70-38ec-4322-9fe2-4a7c7c075158" providerId="ADAL" clId="{829177E9-BBB2-47DD-970A-3F488F504132}" dt="2022-01-13T08:49:44.441" v="12029" actId="1076"/>
          <ac:grpSpMkLst>
            <pc:docMk/>
            <pc:sldMk cId="4112130422" sldId="286"/>
            <ac:grpSpMk id="23" creationId="{D5EE1D54-BE0A-4D9E-AC45-01242E530BF6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31.022" v="12387" actId="1076"/>
          <ac:grpSpMkLst>
            <pc:docMk/>
            <pc:sldMk cId="4112130422" sldId="286"/>
            <ac:grpSpMk id="25" creationId="{A97EBCE4-B20D-47FA-91D2-EFD1E8ADF02F}"/>
          </ac:grpSpMkLst>
        </pc:grpChg>
        <pc:grpChg chg="add mod">
          <ac:chgData name="Casanova, Julie (Growth Company)" userId="9912fa70-38ec-4322-9fe2-4a7c7c075158" providerId="ADAL" clId="{829177E9-BBB2-47DD-970A-3F488F504132}" dt="2022-01-13T08:51:00.840" v="12117" actId="1076"/>
          <ac:grpSpMkLst>
            <pc:docMk/>
            <pc:sldMk cId="4112130422" sldId="286"/>
            <ac:grpSpMk id="26" creationId="{F6D9B276-815E-4862-930B-AD0EA3272F52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29.650" v="12386" actId="1076"/>
          <ac:grpSpMkLst>
            <pc:docMk/>
            <pc:sldMk cId="4112130422" sldId="286"/>
            <ac:grpSpMk id="40" creationId="{0EA42888-DA84-4347-BFEE-6D58AB95C5C4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27.579" v="12385" actId="1076"/>
          <ac:grpSpMkLst>
            <pc:docMk/>
            <pc:sldMk cId="4112130422" sldId="286"/>
            <ac:grpSpMk id="41" creationId="{89FED86C-F070-4AC4-8A21-6698066773A6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35.080" v="12390" actId="1076"/>
          <ac:grpSpMkLst>
            <pc:docMk/>
            <pc:sldMk cId="4112130422" sldId="286"/>
            <ac:grpSpMk id="42" creationId="{6FAD0B5D-9300-4D21-A3DC-E9BD3BAB71F7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25.319" v="12382" actId="1076"/>
          <ac:grpSpMkLst>
            <pc:docMk/>
            <pc:sldMk cId="4112130422" sldId="286"/>
            <ac:grpSpMk id="43" creationId="{0A08FFFF-811A-486B-9114-9863E12DD1D8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33.986" v="12389" actId="1076"/>
          <ac:grpSpMkLst>
            <pc:docMk/>
            <pc:sldMk cId="4112130422" sldId="286"/>
            <ac:grpSpMk id="45" creationId="{4A24B752-9AB1-404A-BBDD-AC816FF488FA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41.369" v="12391" actId="164"/>
          <ac:grpSpMkLst>
            <pc:docMk/>
            <pc:sldMk cId="4112130422" sldId="286"/>
            <ac:grpSpMk id="46" creationId="{DDF351A9-A1E6-4AE4-98AE-3C86612923C9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44.250" v="12392" actId="164"/>
          <ac:grpSpMkLst>
            <pc:docMk/>
            <pc:sldMk cId="4112130422" sldId="286"/>
            <ac:grpSpMk id="47" creationId="{2ACD0C7D-AE36-4576-AA41-6B5EF772D8FF}"/>
          </ac:grpSpMkLst>
        </pc:grpChg>
        <pc:grpChg chg="add mod">
          <ac:chgData name="Casanova, Julie (Growth Company)" userId="9912fa70-38ec-4322-9fe2-4a7c7c075158" providerId="ADAL" clId="{829177E9-BBB2-47DD-970A-3F488F504132}" dt="2022-01-13T08:56:47.354" v="12393" actId="164"/>
          <ac:grpSpMkLst>
            <pc:docMk/>
            <pc:sldMk cId="4112130422" sldId="286"/>
            <ac:grpSpMk id="48" creationId="{CC7CB35C-D39F-4F98-AD9E-4C6E65288A7D}"/>
          </ac:grpSpMkLst>
        </pc:grpChg>
        <pc:picChg chg="add mod">
          <ac:chgData name="Casanova, Julie (Growth Company)" userId="9912fa70-38ec-4322-9fe2-4a7c7c075158" providerId="ADAL" clId="{829177E9-BBB2-47DD-970A-3F488F504132}" dt="2022-01-10T13:56:18.539" v="1994"/>
          <ac:picMkLst>
            <pc:docMk/>
            <pc:sldMk cId="4112130422" sldId="286"/>
            <ac:picMk id="4" creationId="{E8BED3C0-E3F9-4BBC-8E12-E531319B5068}"/>
          </ac:picMkLst>
        </pc:picChg>
        <pc:picChg chg="add del mod">
          <ac:chgData name="Casanova, Julie (Growth Company)" userId="9912fa70-38ec-4322-9fe2-4a7c7c075158" providerId="ADAL" clId="{829177E9-BBB2-47DD-970A-3F488F504132}" dt="2022-01-12T09:27:38.997" v="9855" actId="21"/>
          <ac:picMkLst>
            <pc:docMk/>
            <pc:sldMk cId="4112130422" sldId="286"/>
            <ac:picMk id="6" creationId="{6DD16B3D-63C5-478B-B992-39AC54E56138}"/>
          </ac:picMkLst>
        </pc:picChg>
        <pc:picChg chg="add mod">
          <ac:chgData name="Casanova, Julie (Growth Company)" userId="9912fa70-38ec-4322-9fe2-4a7c7c075158" providerId="ADAL" clId="{829177E9-BBB2-47DD-970A-3F488F504132}" dt="2022-01-13T08:47:00.569" v="11874" actId="1076"/>
          <ac:picMkLst>
            <pc:docMk/>
            <pc:sldMk cId="4112130422" sldId="286"/>
            <ac:picMk id="1026" creationId="{36A2A2D5-D232-4A21-9057-0772301EA813}"/>
          </ac:picMkLst>
        </pc:picChg>
        <pc:cxnChg chg="add mod ord">
          <ac:chgData name="Casanova, Julie (Growth Company)" userId="9912fa70-38ec-4322-9fe2-4a7c7c075158" providerId="ADAL" clId="{829177E9-BBB2-47DD-970A-3F488F504132}" dt="2022-01-13T08:47:00.569" v="11874" actId="1076"/>
          <ac:cxnSpMkLst>
            <pc:docMk/>
            <pc:sldMk cId="4112130422" sldId="286"/>
            <ac:cxnSpMk id="8" creationId="{C7B07539-DA69-4A46-9C3E-2BB8F6D3EB43}"/>
          </ac:cxnSpMkLst>
        </pc:cxnChg>
        <pc:cxnChg chg="add mod">
          <ac:chgData name="Casanova, Julie (Growth Company)" userId="9912fa70-38ec-4322-9fe2-4a7c7c075158" providerId="ADAL" clId="{829177E9-BBB2-47DD-970A-3F488F504132}" dt="2022-01-13T08:47:00.569" v="11874" actId="1076"/>
          <ac:cxnSpMkLst>
            <pc:docMk/>
            <pc:sldMk cId="4112130422" sldId="286"/>
            <ac:cxnSpMk id="13" creationId="{5371881F-76C8-4B7A-B0ED-F79FDC4F0C7A}"/>
          </ac:cxnSpMkLst>
        </pc:cxnChg>
        <pc:cxnChg chg="add mod">
          <ac:chgData name="Casanova, Julie (Growth Company)" userId="9912fa70-38ec-4322-9fe2-4a7c7c075158" providerId="ADAL" clId="{829177E9-BBB2-47DD-970A-3F488F504132}" dt="2022-01-13T08:49:38.279" v="12028" actId="164"/>
          <ac:cxnSpMkLst>
            <pc:docMk/>
            <pc:sldMk cId="4112130422" sldId="286"/>
            <ac:cxnSpMk id="22" creationId="{EF08F2C7-532E-4DB8-86A7-07AA1C698619}"/>
          </ac:cxnSpMkLst>
        </pc:cxnChg>
        <pc:cxnChg chg="mod">
          <ac:chgData name="Casanova, Julie (Growth Company)" userId="9912fa70-38ec-4322-9fe2-4a7c7c075158" providerId="ADAL" clId="{829177E9-BBB2-47DD-970A-3F488F504132}" dt="2022-01-13T08:50:57.264" v="12116" actId="1076"/>
          <ac:cxnSpMkLst>
            <pc:docMk/>
            <pc:sldMk cId="4112130422" sldId="286"/>
            <ac:cxnSpMk id="27" creationId="{A5FE31A0-4FCE-4C6E-9CB5-BBC502100AB3}"/>
          </ac:cxnSpMkLst>
        </pc:cxnChg>
      </pc:sldChg>
      <pc:sldChg chg="addSp delSp modSp new mod modAnim">
        <pc:chgData name="Casanova, Julie (Growth Company)" userId="9912fa70-38ec-4322-9fe2-4a7c7c075158" providerId="ADAL" clId="{829177E9-BBB2-47DD-970A-3F488F504132}" dt="2022-01-12T11:03:42.103" v="11112" actId="20577"/>
        <pc:sldMkLst>
          <pc:docMk/>
          <pc:sldMk cId="3972877432" sldId="287"/>
        </pc:sldMkLst>
        <pc:spChg chg="del">
          <ac:chgData name="Casanova, Julie (Growth Company)" userId="9912fa70-38ec-4322-9fe2-4a7c7c075158" providerId="ADAL" clId="{829177E9-BBB2-47DD-970A-3F488F504132}" dt="2022-01-11T12:54:53.795" v="6904" actId="478"/>
          <ac:spMkLst>
            <pc:docMk/>
            <pc:sldMk cId="3972877432" sldId="287"/>
            <ac:spMk id="2" creationId="{C666CF74-B9A4-4C1E-8339-3EB2076037A7}"/>
          </ac:spMkLst>
        </pc:spChg>
        <pc:spChg chg="del">
          <ac:chgData name="Casanova, Julie (Growth Company)" userId="9912fa70-38ec-4322-9fe2-4a7c7c075158" providerId="ADAL" clId="{829177E9-BBB2-47DD-970A-3F488F504132}" dt="2022-01-11T12:54:53.172" v="6903" actId="478"/>
          <ac:spMkLst>
            <pc:docMk/>
            <pc:sldMk cId="3972877432" sldId="287"/>
            <ac:spMk id="3" creationId="{621A17A3-CA8B-4C19-8D15-8504FD1439DD}"/>
          </ac:spMkLst>
        </pc:spChg>
        <pc:spChg chg="add mod">
          <ac:chgData name="Casanova, Julie (Growth Company)" userId="9912fa70-38ec-4322-9fe2-4a7c7c075158" providerId="ADAL" clId="{829177E9-BBB2-47DD-970A-3F488F504132}" dt="2022-01-12T11:03:42.103" v="11112" actId="20577"/>
          <ac:spMkLst>
            <pc:docMk/>
            <pc:sldMk cId="3972877432" sldId="287"/>
            <ac:spMk id="5" creationId="{0E1AE6EB-E07C-45DC-B590-A077E7BFC94C}"/>
          </ac:spMkLst>
        </pc:spChg>
        <pc:spChg chg="add del mod">
          <ac:chgData name="Casanova, Julie (Growth Company)" userId="9912fa70-38ec-4322-9fe2-4a7c7c075158" providerId="ADAL" clId="{829177E9-BBB2-47DD-970A-3F488F504132}" dt="2022-01-11T12:59:03.134" v="7134" actId="478"/>
          <ac:spMkLst>
            <pc:docMk/>
            <pc:sldMk cId="3972877432" sldId="287"/>
            <ac:spMk id="8" creationId="{D368ADEF-5CCE-414C-AB4E-331389456DE8}"/>
          </ac:spMkLst>
        </pc:spChg>
        <pc:spChg chg="add mod">
          <ac:chgData name="Casanova, Julie (Growth Company)" userId="9912fa70-38ec-4322-9fe2-4a7c7c075158" providerId="ADAL" clId="{829177E9-BBB2-47DD-970A-3F488F504132}" dt="2022-01-11T13:12:14.860" v="8154" actId="164"/>
          <ac:spMkLst>
            <pc:docMk/>
            <pc:sldMk cId="3972877432" sldId="287"/>
            <ac:spMk id="10" creationId="{958A95F2-575D-4632-BE7B-D893D90B9471}"/>
          </ac:spMkLst>
        </pc:spChg>
        <pc:spChg chg="add mod">
          <ac:chgData name="Casanova, Julie (Growth Company)" userId="9912fa70-38ec-4322-9fe2-4a7c7c075158" providerId="ADAL" clId="{829177E9-BBB2-47DD-970A-3F488F504132}" dt="2022-01-11T12:59:40.067" v="7164" actId="14100"/>
          <ac:spMkLst>
            <pc:docMk/>
            <pc:sldMk cId="3972877432" sldId="287"/>
            <ac:spMk id="11" creationId="{28CD6E6F-5675-4F00-B45E-6B522C890CE1}"/>
          </ac:spMkLst>
        </pc:spChg>
        <pc:spChg chg="add mod">
          <ac:chgData name="Casanova, Julie (Growth Company)" userId="9912fa70-38ec-4322-9fe2-4a7c7c075158" providerId="ADAL" clId="{829177E9-BBB2-47DD-970A-3F488F504132}" dt="2022-01-11T13:12:14.860" v="8154" actId="164"/>
          <ac:spMkLst>
            <pc:docMk/>
            <pc:sldMk cId="3972877432" sldId="287"/>
            <ac:spMk id="12" creationId="{CCD1619D-68AF-4D51-ABA4-E163CFD362B0}"/>
          </ac:spMkLst>
        </pc:spChg>
        <pc:spChg chg="add mod">
          <ac:chgData name="Casanova, Julie (Growth Company)" userId="9912fa70-38ec-4322-9fe2-4a7c7c075158" providerId="ADAL" clId="{829177E9-BBB2-47DD-970A-3F488F504132}" dt="2022-01-11T13:12:19.670" v="8155" actId="164"/>
          <ac:spMkLst>
            <pc:docMk/>
            <pc:sldMk cId="3972877432" sldId="287"/>
            <ac:spMk id="13" creationId="{DDC3A644-1E03-4961-87BF-6C1D9D7441A0}"/>
          </ac:spMkLst>
        </pc:spChg>
        <pc:spChg chg="add mod">
          <ac:chgData name="Casanova, Julie (Growth Company)" userId="9912fa70-38ec-4322-9fe2-4a7c7c075158" providerId="ADAL" clId="{829177E9-BBB2-47DD-970A-3F488F504132}" dt="2022-01-11T13:12:23.651" v="8156" actId="164"/>
          <ac:spMkLst>
            <pc:docMk/>
            <pc:sldMk cId="3972877432" sldId="287"/>
            <ac:spMk id="14" creationId="{D0867C7F-73AB-4722-B768-EEE999091E20}"/>
          </ac:spMkLst>
        </pc:spChg>
        <pc:spChg chg="add mod">
          <ac:chgData name="Casanova, Julie (Growth Company)" userId="9912fa70-38ec-4322-9fe2-4a7c7c075158" providerId="ADAL" clId="{829177E9-BBB2-47DD-970A-3F488F504132}" dt="2022-01-11T13:12:36.617" v="8159" actId="164"/>
          <ac:spMkLst>
            <pc:docMk/>
            <pc:sldMk cId="3972877432" sldId="287"/>
            <ac:spMk id="15" creationId="{2A54A8E4-4953-4037-A8FA-B0D15FF82DCE}"/>
          </ac:spMkLst>
        </pc:spChg>
        <pc:spChg chg="add del mod">
          <ac:chgData name="Casanova, Julie (Growth Company)" userId="9912fa70-38ec-4322-9fe2-4a7c7c075158" providerId="ADAL" clId="{829177E9-BBB2-47DD-970A-3F488F504132}" dt="2022-01-11T13:02:16.619" v="7220"/>
          <ac:spMkLst>
            <pc:docMk/>
            <pc:sldMk cId="3972877432" sldId="287"/>
            <ac:spMk id="16" creationId="{BEDECEEB-F515-4937-932A-139800041AB0}"/>
          </ac:spMkLst>
        </pc:spChg>
        <pc:spChg chg="add mod">
          <ac:chgData name="Casanova, Julie (Growth Company)" userId="9912fa70-38ec-4322-9fe2-4a7c7c075158" providerId="ADAL" clId="{829177E9-BBB2-47DD-970A-3F488F504132}" dt="2022-01-11T13:12:19.670" v="8155" actId="164"/>
          <ac:spMkLst>
            <pc:docMk/>
            <pc:sldMk cId="3972877432" sldId="287"/>
            <ac:spMk id="17" creationId="{985ABF6C-DA2B-4C05-9AD9-8B291CF44E2C}"/>
          </ac:spMkLst>
        </pc:spChg>
        <pc:spChg chg="add mod">
          <ac:chgData name="Casanova, Julie (Growth Company)" userId="9912fa70-38ec-4322-9fe2-4a7c7c075158" providerId="ADAL" clId="{829177E9-BBB2-47DD-970A-3F488F504132}" dt="2022-01-11T13:12:23.651" v="8156" actId="164"/>
          <ac:spMkLst>
            <pc:docMk/>
            <pc:sldMk cId="3972877432" sldId="287"/>
            <ac:spMk id="18" creationId="{1F791B27-6BCC-43FE-B24C-67E582D0DEEB}"/>
          </ac:spMkLst>
        </pc:spChg>
        <pc:spChg chg="add mod">
          <ac:chgData name="Casanova, Julie (Growth Company)" userId="9912fa70-38ec-4322-9fe2-4a7c7c075158" providerId="ADAL" clId="{829177E9-BBB2-47DD-970A-3F488F504132}" dt="2022-01-11T13:12:36.617" v="8159" actId="164"/>
          <ac:spMkLst>
            <pc:docMk/>
            <pc:sldMk cId="3972877432" sldId="287"/>
            <ac:spMk id="19" creationId="{8E65161B-B7B8-4833-BEA6-E84C007A9A17}"/>
          </ac:spMkLst>
        </pc:spChg>
        <pc:spChg chg="add del mod">
          <ac:chgData name="Casanova, Julie (Growth Company)" userId="9912fa70-38ec-4322-9fe2-4a7c7c075158" providerId="ADAL" clId="{829177E9-BBB2-47DD-970A-3F488F504132}" dt="2022-01-11T13:05:35.892" v="7418" actId="478"/>
          <ac:spMkLst>
            <pc:docMk/>
            <pc:sldMk cId="3972877432" sldId="287"/>
            <ac:spMk id="20" creationId="{92E25026-6373-42E0-9BE3-0B0316C95FBB}"/>
          </ac:spMkLst>
        </pc:spChg>
        <pc:spChg chg="add mod">
          <ac:chgData name="Casanova, Julie (Growth Company)" userId="9912fa70-38ec-4322-9fe2-4a7c7c075158" providerId="ADAL" clId="{829177E9-BBB2-47DD-970A-3F488F504132}" dt="2022-01-11T13:12:14.860" v="8154" actId="164"/>
          <ac:spMkLst>
            <pc:docMk/>
            <pc:sldMk cId="3972877432" sldId="287"/>
            <ac:spMk id="23" creationId="{14FF06E7-C0E2-4447-93E3-D7969F95DF4A}"/>
          </ac:spMkLst>
        </pc:spChg>
        <pc:spChg chg="add mod">
          <ac:chgData name="Casanova, Julie (Growth Company)" userId="9912fa70-38ec-4322-9fe2-4a7c7c075158" providerId="ADAL" clId="{829177E9-BBB2-47DD-970A-3F488F504132}" dt="2022-01-11T13:12:19.670" v="8155" actId="164"/>
          <ac:spMkLst>
            <pc:docMk/>
            <pc:sldMk cId="3972877432" sldId="287"/>
            <ac:spMk id="24" creationId="{166895D9-DA5D-42DE-B769-900C96BC1416}"/>
          </ac:spMkLst>
        </pc:spChg>
        <pc:spChg chg="add del mod">
          <ac:chgData name="Casanova, Julie (Growth Company)" userId="9912fa70-38ec-4322-9fe2-4a7c7c075158" providerId="ADAL" clId="{829177E9-BBB2-47DD-970A-3F488F504132}" dt="2022-01-11T13:06:37.268" v="7534" actId="478"/>
          <ac:spMkLst>
            <pc:docMk/>
            <pc:sldMk cId="3972877432" sldId="287"/>
            <ac:spMk id="26" creationId="{1AF356AB-213E-46D8-9D15-3E8E1985B342}"/>
          </ac:spMkLst>
        </pc:spChg>
        <pc:spChg chg="add del mod">
          <ac:chgData name="Casanova, Julie (Growth Company)" userId="9912fa70-38ec-4322-9fe2-4a7c7c075158" providerId="ADAL" clId="{829177E9-BBB2-47DD-970A-3F488F504132}" dt="2022-01-11T13:09:23.102" v="7736" actId="478"/>
          <ac:spMkLst>
            <pc:docMk/>
            <pc:sldMk cId="3972877432" sldId="287"/>
            <ac:spMk id="28" creationId="{1202A48D-770D-4BD5-B273-84F141A9EE94}"/>
          </ac:spMkLst>
        </pc:spChg>
        <pc:spChg chg="add mod">
          <ac:chgData name="Casanova, Julie (Growth Company)" userId="9912fa70-38ec-4322-9fe2-4a7c7c075158" providerId="ADAL" clId="{829177E9-BBB2-47DD-970A-3F488F504132}" dt="2022-01-11T13:12:23.651" v="8156" actId="164"/>
          <ac:spMkLst>
            <pc:docMk/>
            <pc:sldMk cId="3972877432" sldId="287"/>
            <ac:spMk id="29" creationId="{04947BF8-2E1D-4DD3-A45A-ABE8C819BB66}"/>
          </ac:spMkLst>
        </pc:spChg>
        <pc:spChg chg="add del mod">
          <ac:chgData name="Casanova, Julie (Growth Company)" userId="9912fa70-38ec-4322-9fe2-4a7c7c075158" providerId="ADAL" clId="{829177E9-BBB2-47DD-970A-3F488F504132}" dt="2022-01-11T13:10:17.485" v="7872" actId="478"/>
          <ac:spMkLst>
            <pc:docMk/>
            <pc:sldMk cId="3972877432" sldId="287"/>
            <ac:spMk id="31" creationId="{34FB3426-F006-45CD-8BD9-4A387908CBFD}"/>
          </ac:spMkLst>
        </pc:spChg>
        <pc:spChg chg="add mod">
          <ac:chgData name="Casanova, Julie (Growth Company)" userId="9912fa70-38ec-4322-9fe2-4a7c7c075158" providerId="ADAL" clId="{829177E9-BBB2-47DD-970A-3F488F504132}" dt="2022-01-11T13:12:36.617" v="8159" actId="164"/>
          <ac:spMkLst>
            <pc:docMk/>
            <pc:sldMk cId="3972877432" sldId="287"/>
            <ac:spMk id="32" creationId="{FBABA1AB-D8BA-47E7-971E-0B80188C9A89}"/>
          </ac:spMkLst>
        </pc:spChg>
        <pc:spChg chg="add mod">
          <ac:chgData name="Casanova, Julie (Growth Company)" userId="9912fa70-38ec-4322-9fe2-4a7c7c075158" providerId="ADAL" clId="{829177E9-BBB2-47DD-970A-3F488F504132}" dt="2022-01-11T13:14:33.215" v="8169" actId="1076"/>
          <ac:spMkLst>
            <pc:docMk/>
            <pc:sldMk cId="3972877432" sldId="287"/>
            <ac:spMk id="33" creationId="{5DB2690C-D42B-4E9D-97A4-2AB40AE66FD4}"/>
          </ac:spMkLst>
        </pc:spChg>
        <pc:spChg chg="add mod">
          <ac:chgData name="Casanova, Julie (Growth Company)" userId="9912fa70-38ec-4322-9fe2-4a7c7c075158" providerId="ADAL" clId="{829177E9-BBB2-47DD-970A-3F488F504132}" dt="2022-01-11T13:12:30.802" v="8158" actId="571"/>
          <ac:spMkLst>
            <pc:docMk/>
            <pc:sldMk cId="3972877432" sldId="287"/>
            <ac:spMk id="37" creationId="{F8EA20B3-42A9-46EE-81D7-14A04B8BE979}"/>
          </ac:spMkLst>
        </pc:spChg>
        <pc:spChg chg="add mod">
          <ac:chgData name="Casanova, Julie (Growth Company)" userId="9912fa70-38ec-4322-9fe2-4a7c7c075158" providerId="ADAL" clId="{829177E9-BBB2-47DD-970A-3F488F504132}" dt="2022-01-11T13:12:30.802" v="8158" actId="571"/>
          <ac:spMkLst>
            <pc:docMk/>
            <pc:sldMk cId="3972877432" sldId="287"/>
            <ac:spMk id="38" creationId="{AAD85F1D-7D59-46D2-844C-F34070B2F9BC}"/>
          </ac:spMkLst>
        </pc:spChg>
        <pc:spChg chg="add mod">
          <ac:chgData name="Casanova, Julie (Growth Company)" userId="9912fa70-38ec-4322-9fe2-4a7c7c075158" providerId="ADAL" clId="{829177E9-BBB2-47DD-970A-3F488F504132}" dt="2022-01-11T13:12:30.802" v="8158" actId="571"/>
          <ac:spMkLst>
            <pc:docMk/>
            <pc:sldMk cId="3972877432" sldId="287"/>
            <ac:spMk id="39" creationId="{002B0848-1CAD-4B90-8591-E8061B174003}"/>
          </ac:spMkLst>
        </pc:spChg>
        <pc:spChg chg="add mod">
          <ac:chgData name="Casanova, Julie (Growth Company)" userId="9912fa70-38ec-4322-9fe2-4a7c7c075158" providerId="ADAL" clId="{829177E9-BBB2-47DD-970A-3F488F504132}" dt="2022-01-11T13:12:30.802" v="8158" actId="571"/>
          <ac:spMkLst>
            <pc:docMk/>
            <pc:sldMk cId="3972877432" sldId="287"/>
            <ac:spMk id="40" creationId="{7866C50F-ED25-4BD4-86CF-78A07871EC9F}"/>
          </ac:spMkLst>
        </pc:spChg>
        <pc:grpChg chg="add mod">
          <ac:chgData name="Casanova, Julie (Growth Company)" userId="9912fa70-38ec-4322-9fe2-4a7c7c075158" providerId="ADAL" clId="{829177E9-BBB2-47DD-970A-3F488F504132}" dt="2022-01-11T13:12:14.860" v="8154" actId="164"/>
          <ac:grpSpMkLst>
            <pc:docMk/>
            <pc:sldMk cId="3972877432" sldId="287"/>
            <ac:grpSpMk id="27" creationId="{A0747CCD-AB15-4B0E-ADD0-2D7CBEE7D7D3}"/>
          </ac:grpSpMkLst>
        </pc:grpChg>
        <pc:grpChg chg="add mod">
          <ac:chgData name="Casanova, Julie (Growth Company)" userId="9912fa70-38ec-4322-9fe2-4a7c7c075158" providerId="ADAL" clId="{829177E9-BBB2-47DD-970A-3F488F504132}" dt="2022-01-11T13:12:19.670" v="8155" actId="164"/>
          <ac:grpSpMkLst>
            <pc:docMk/>
            <pc:sldMk cId="3972877432" sldId="287"/>
            <ac:grpSpMk id="30" creationId="{219ECCAE-6C44-4D75-BF52-57BEFBC4CDB4}"/>
          </ac:grpSpMkLst>
        </pc:grpChg>
        <pc:grpChg chg="add mod">
          <ac:chgData name="Casanova, Julie (Growth Company)" userId="9912fa70-38ec-4322-9fe2-4a7c7c075158" providerId="ADAL" clId="{829177E9-BBB2-47DD-970A-3F488F504132}" dt="2022-01-11T13:12:23.651" v="8156" actId="164"/>
          <ac:grpSpMkLst>
            <pc:docMk/>
            <pc:sldMk cId="3972877432" sldId="287"/>
            <ac:grpSpMk id="34" creationId="{1C4E00AD-3DCA-407D-AD7A-9C5ADD513BE3}"/>
          </ac:grpSpMkLst>
        </pc:grpChg>
        <pc:grpChg chg="add mod">
          <ac:chgData name="Casanova, Julie (Growth Company)" userId="9912fa70-38ec-4322-9fe2-4a7c7c075158" providerId="ADAL" clId="{829177E9-BBB2-47DD-970A-3F488F504132}" dt="2022-01-11T13:12:36.617" v="8159" actId="164"/>
          <ac:grpSpMkLst>
            <pc:docMk/>
            <pc:sldMk cId="3972877432" sldId="287"/>
            <ac:grpSpMk id="35" creationId="{69F8915E-F9E5-4B30-BD26-E68B13C7A22F}"/>
          </ac:grpSpMkLst>
        </pc:grpChg>
        <pc:picChg chg="add mod">
          <ac:chgData name="Casanova, Julie (Growth Company)" userId="9912fa70-38ec-4322-9fe2-4a7c7c075158" providerId="ADAL" clId="{829177E9-BBB2-47DD-970A-3F488F504132}" dt="2022-01-11T12:56:54.768" v="7063"/>
          <ac:picMkLst>
            <pc:docMk/>
            <pc:sldMk cId="3972877432" sldId="287"/>
            <ac:picMk id="6" creationId="{8EA2D5D2-5FFE-4AF5-BB18-7F7224D52432}"/>
          </ac:picMkLst>
        </pc:picChg>
        <pc:picChg chg="add mod">
          <ac:chgData name="Casanova, Julie (Growth Company)" userId="9912fa70-38ec-4322-9fe2-4a7c7c075158" providerId="ADAL" clId="{829177E9-BBB2-47DD-970A-3F488F504132}" dt="2022-01-11T13:01:12.956" v="7182" actId="1076"/>
          <ac:picMkLst>
            <pc:docMk/>
            <pc:sldMk cId="3972877432" sldId="287"/>
            <ac:picMk id="7" creationId="{547FEE30-6112-4B4B-A5A7-FB24D4AEAAD0}"/>
          </ac:picMkLst>
        </pc:picChg>
        <pc:picChg chg="add del mod">
          <ac:chgData name="Casanova, Julie (Growth Company)" userId="9912fa70-38ec-4322-9fe2-4a7c7c075158" providerId="ADAL" clId="{829177E9-BBB2-47DD-970A-3F488F504132}" dt="2022-01-11T12:55:51.689" v="6985" actId="478"/>
          <ac:picMkLst>
            <pc:docMk/>
            <pc:sldMk cId="3972877432" sldId="287"/>
            <ac:picMk id="5122" creationId="{9A0545D0-521F-4A7B-8A88-10B83C8AA530}"/>
          </ac:picMkLst>
        </pc:picChg>
        <pc:picChg chg="add mod">
          <ac:chgData name="Casanova, Julie (Growth Company)" userId="9912fa70-38ec-4322-9fe2-4a7c7c075158" providerId="ADAL" clId="{829177E9-BBB2-47DD-970A-3F488F504132}" dt="2022-01-11T13:05:00.183" v="7374" actId="1076"/>
          <ac:picMkLst>
            <pc:docMk/>
            <pc:sldMk cId="3972877432" sldId="287"/>
            <ac:picMk id="5124" creationId="{5C123C71-76D6-476E-9B0B-92C99451095C}"/>
          </ac:picMkLst>
        </pc:picChg>
      </pc:sldChg>
      <pc:sldChg chg="delSp new del mod">
        <pc:chgData name="Casanova, Julie (Growth Company)" userId="9912fa70-38ec-4322-9fe2-4a7c7c075158" providerId="ADAL" clId="{829177E9-BBB2-47DD-970A-3F488F504132}" dt="2022-01-11T13:23:42.536" v="8240" actId="47"/>
        <pc:sldMkLst>
          <pc:docMk/>
          <pc:sldMk cId="2760936704" sldId="288"/>
        </pc:sldMkLst>
        <pc:spChg chg="del">
          <ac:chgData name="Casanova, Julie (Growth Company)" userId="9912fa70-38ec-4322-9fe2-4a7c7c075158" providerId="ADAL" clId="{829177E9-BBB2-47DD-970A-3F488F504132}" dt="2022-01-11T13:20:35.846" v="8171" actId="478"/>
          <ac:spMkLst>
            <pc:docMk/>
            <pc:sldMk cId="2760936704" sldId="288"/>
            <ac:spMk id="2" creationId="{11F18788-3ACD-4F2D-B815-C42F69F38F58}"/>
          </ac:spMkLst>
        </pc:spChg>
        <pc:spChg chg="del">
          <ac:chgData name="Casanova, Julie (Growth Company)" userId="9912fa70-38ec-4322-9fe2-4a7c7c075158" providerId="ADAL" clId="{829177E9-BBB2-47DD-970A-3F488F504132}" dt="2022-01-11T13:20:36.979" v="8172" actId="478"/>
          <ac:spMkLst>
            <pc:docMk/>
            <pc:sldMk cId="2760936704" sldId="288"/>
            <ac:spMk id="3" creationId="{354F7896-EFA8-4EEC-9B15-88DA53C03EFF}"/>
          </ac:spMkLst>
        </pc:spChg>
      </pc:sldChg>
      <pc:sldChg chg="addSp delSp modSp add mod setBg delAnim modAnim delDesignElem">
        <pc:chgData name="Casanova, Julie (Growth Company)" userId="9912fa70-38ec-4322-9fe2-4a7c7c075158" providerId="ADAL" clId="{829177E9-BBB2-47DD-970A-3F488F504132}" dt="2022-01-12T09:56:15.180" v="10717" actId="1076"/>
        <pc:sldMkLst>
          <pc:docMk/>
          <pc:sldMk cId="2608571656" sldId="289"/>
        </pc:sldMkLst>
        <pc:spChg chg="add mod">
          <ac:chgData name="Casanova, Julie (Growth Company)" userId="9912fa70-38ec-4322-9fe2-4a7c7c075158" providerId="ADAL" clId="{829177E9-BBB2-47DD-970A-3F488F504132}" dt="2022-01-12T09:56:12.517" v="10716" actId="1076"/>
          <ac:spMkLst>
            <pc:docMk/>
            <pc:sldMk cId="2608571656" sldId="289"/>
            <ac:spMk id="2" creationId="{EF026419-3382-44D3-A777-0D32D6094C4A}"/>
          </ac:spMkLst>
        </pc:spChg>
        <pc:spChg chg="add mod">
          <ac:chgData name="Casanova, Julie (Growth Company)" userId="9912fa70-38ec-4322-9fe2-4a7c7c075158" providerId="ADAL" clId="{829177E9-BBB2-47DD-970A-3F488F504132}" dt="2022-01-11T13:24:09.630" v="8241" actId="1076"/>
          <ac:spMkLst>
            <pc:docMk/>
            <pc:sldMk cId="2608571656" sldId="289"/>
            <ac:spMk id="8" creationId="{FE3D41E1-B186-44FB-A923-C5D09862ABF4}"/>
          </ac:spMkLst>
        </pc:spChg>
        <pc:spChg chg="del mod ord">
          <ac:chgData name="Casanova, Julie (Growth Company)" userId="9912fa70-38ec-4322-9fe2-4a7c7c075158" providerId="ADAL" clId="{829177E9-BBB2-47DD-970A-3F488F504132}" dt="2022-01-11T13:23:27.057" v="8237" actId="478"/>
          <ac:spMkLst>
            <pc:docMk/>
            <pc:sldMk cId="2608571656" sldId="289"/>
            <ac:spMk id="12" creationId="{83DDF961-24B9-481F-9AE6-6B71FA909479}"/>
          </ac:spMkLst>
        </pc:spChg>
        <pc:spChg chg="add">
          <ac:chgData name="Casanova, Julie (Growth Company)" userId="9912fa70-38ec-4322-9fe2-4a7c7c075158" providerId="ADAL" clId="{829177E9-BBB2-47DD-970A-3F488F504132}" dt="2022-01-11T13:22:35.044" v="8175" actId="26606"/>
          <ac:spMkLst>
            <pc:docMk/>
            <pc:sldMk cId="2608571656" sldId="289"/>
            <ac:spMk id="71" creationId="{D009D6D5-DAC2-4A8B-A17A-E206B9012D09}"/>
          </ac:spMkLst>
        </pc:spChg>
        <pc:spChg chg="del">
          <ac:chgData name="Casanova, Julie (Growth Company)" userId="9912fa70-38ec-4322-9fe2-4a7c7c075158" providerId="ADAL" clId="{829177E9-BBB2-47DD-970A-3F488F504132}" dt="2022-01-11T13:22:03.716" v="8174"/>
          <ac:spMkLst>
            <pc:docMk/>
            <pc:sldMk cId="2608571656" sldId="289"/>
            <ac:spMk id="2052" creationId="{04812C46-200A-4DEB-A05E-3ED6C68C2387}"/>
          </ac:spMkLst>
        </pc:spChg>
        <pc:spChg chg="del">
          <ac:chgData name="Casanova, Julie (Growth Company)" userId="9912fa70-38ec-4322-9fe2-4a7c7c075158" providerId="ADAL" clId="{829177E9-BBB2-47DD-970A-3F488F504132}" dt="2022-01-11T13:22:03.716" v="8174"/>
          <ac:spMkLst>
            <pc:docMk/>
            <pc:sldMk cId="2608571656" sldId="289"/>
            <ac:spMk id="2053" creationId="{D1EA859B-E555-4109-94F3-6700E046E008}"/>
          </ac:spMkLst>
        </pc:spChg>
        <pc:picChg chg="add mod">
          <ac:chgData name="Casanova, Julie (Growth Company)" userId="9912fa70-38ec-4322-9fe2-4a7c7c075158" providerId="ADAL" clId="{829177E9-BBB2-47DD-970A-3F488F504132}" dt="2022-01-12T09:56:00.060" v="10711" actId="1076"/>
          <ac:picMkLst>
            <pc:docMk/>
            <pc:sldMk cId="2608571656" sldId="289"/>
            <ac:picMk id="4" creationId="{1A42CA1D-7286-41B2-B7EB-C3CB2E2262FA}"/>
          </ac:picMkLst>
        </pc:picChg>
        <pc:picChg chg="mod">
          <ac:chgData name="Casanova, Julie (Growth Company)" userId="9912fa70-38ec-4322-9fe2-4a7c7c075158" providerId="ADAL" clId="{829177E9-BBB2-47DD-970A-3F488F504132}" dt="2022-01-11T13:22:48.515" v="8196"/>
          <ac:picMkLst>
            <pc:docMk/>
            <pc:sldMk cId="2608571656" sldId="289"/>
            <ac:picMk id="5" creationId="{4AD56234-5B03-4DBB-A072-5475DB322686}"/>
          </ac:picMkLst>
        </pc:picChg>
        <pc:picChg chg="add mod">
          <ac:chgData name="Casanova, Julie (Growth Company)" userId="9912fa70-38ec-4322-9fe2-4a7c7c075158" providerId="ADAL" clId="{829177E9-BBB2-47DD-970A-3F488F504132}" dt="2022-01-12T09:56:01.453" v="10712" actId="1076"/>
          <ac:picMkLst>
            <pc:docMk/>
            <pc:sldMk cId="2608571656" sldId="289"/>
            <ac:picMk id="7" creationId="{0434A8AC-6E6C-4A01-B994-4276EE664656}"/>
          </ac:picMkLst>
        </pc:picChg>
        <pc:picChg chg="add del mod">
          <ac:chgData name="Casanova, Julie (Growth Company)" userId="9912fa70-38ec-4322-9fe2-4a7c7c075158" providerId="ADAL" clId="{829177E9-BBB2-47DD-970A-3F488F504132}" dt="2022-01-11T13:28:52.265" v="8590" actId="478"/>
          <ac:picMkLst>
            <pc:docMk/>
            <pc:sldMk cId="2608571656" sldId="289"/>
            <ac:picMk id="10" creationId="{A223A665-758E-47B3-BAF8-F4F54E420E03}"/>
          </ac:picMkLst>
        </pc:picChg>
        <pc:picChg chg="add del mod">
          <ac:chgData name="Casanova, Julie (Growth Company)" userId="9912fa70-38ec-4322-9fe2-4a7c7c075158" providerId="ADAL" clId="{829177E9-BBB2-47DD-970A-3F488F504132}" dt="2022-01-11T13:28:52.265" v="8590" actId="478"/>
          <ac:picMkLst>
            <pc:docMk/>
            <pc:sldMk cId="2608571656" sldId="289"/>
            <ac:picMk id="13" creationId="{6679D6BA-75F9-4F98-A88D-0B120A6F9655}"/>
          </ac:picMkLst>
        </pc:picChg>
        <pc:picChg chg="add mod">
          <ac:chgData name="Casanova, Julie (Growth Company)" userId="9912fa70-38ec-4322-9fe2-4a7c7c075158" providerId="ADAL" clId="{829177E9-BBB2-47DD-970A-3F488F504132}" dt="2022-01-12T09:56:15.180" v="10717" actId="1076"/>
          <ac:picMkLst>
            <pc:docMk/>
            <pc:sldMk cId="2608571656" sldId="289"/>
            <ac:picMk id="15" creationId="{5A4303E3-EA65-491C-995D-D1C6F369C673}"/>
          </ac:picMkLst>
        </pc:picChg>
        <pc:picChg chg="mod">
          <ac:chgData name="Casanova, Julie (Growth Company)" userId="9912fa70-38ec-4322-9fe2-4a7c7c075158" providerId="ADAL" clId="{829177E9-BBB2-47DD-970A-3F488F504132}" dt="2022-01-11T13:23:36.070" v="8239" actId="1076"/>
          <ac:picMkLst>
            <pc:docMk/>
            <pc:sldMk cId="2608571656" sldId="289"/>
            <ac:picMk id="2050" creationId="{F65E3B79-A934-4733-AF9D-BD171C6B0CF0}"/>
          </ac:picMkLst>
        </pc:picChg>
      </pc:sldChg>
      <pc:sldChg chg="addSp delSp modSp new mod modAnim">
        <pc:chgData name="Casanova, Julie (Growth Company)" userId="9912fa70-38ec-4322-9fe2-4a7c7c075158" providerId="ADAL" clId="{829177E9-BBB2-47DD-970A-3F488F504132}" dt="2022-01-13T09:16:18.752" v="12455"/>
        <pc:sldMkLst>
          <pc:docMk/>
          <pc:sldMk cId="1769899464" sldId="290"/>
        </pc:sldMkLst>
        <pc:spChg chg="del">
          <ac:chgData name="Casanova, Julie (Growth Company)" userId="9912fa70-38ec-4322-9fe2-4a7c7c075158" providerId="ADAL" clId="{829177E9-BBB2-47DD-970A-3F488F504132}" dt="2022-01-11T14:53:39.274" v="9507" actId="478"/>
          <ac:spMkLst>
            <pc:docMk/>
            <pc:sldMk cId="1769899464" sldId="290"/>
            <ac:spMk id="2" creationId="{A493A640-0DCF-4CD2-8B6C-FF6CA199DC7C}"/>
          </ac:spMkLst>
        </pc:spChg>
        <pc:spChg chg="del">
          <ac:chgData name="Casanova, Julie (Growth Company)" userId="9912fa70-38ec-4322-9fe2-4a7c7c075158" providerId="ADAL" clId="{829177E9-BBB2-47DD-970A-3F488F504132}" dt="2022-01-11T14:53:40.710" v="9508" actId="478"/>
          <ac:spMkLst>
            <pc:docMk/>
            <pc:sldMk cId="1769899464" sldId="290"/>
            <ac:spMk id="3" creationId="{C18D4173-8D61-4B47-9ACD-6F58A721359D}"/>
          </ac:spMkLst>
        </pc:spChg>
        <pc:spChg chg="add mod">
          <ac:chgData name="Casanova, Julie (Growth Company)" userId="9912fa70-38ec-4322-9fe2-4a7c7c075158" providerId="ADAL" clId="{829177E9-BBB2-47DD-970A-3F488F504132}" dt="2022-01-12T11:11:44.467" v="11311" actId="20577"/>
          <ac:spMkLst>
            <pc:docMk/>
            <pc:sldMk cId="1769899464" sldId="290"/>
            <ac:spMk id="5" creationId="{EB41E5D6-209B-4945-97F6-14291C29A0D2}"/>
          </ac:spMkLst>
        </pc:spChg>
        <pc:spChg chg="add del mod">
          <ac:chgData name="Casanova, Julie (Growth Company)" userId="9912fa70-38ec-4322-9fe2-4a7c7c075158" providerId="ADAL" clId="{829177E9-BBB2-47DD-970A-3F488F504132}" dt="2022-01-12T11:04:40.354" v="11161" actId="478"/>
          <ac:spMkLst>
            <pc:docMk/>
            <pc:sldMk cId="1769899464" sldId="290"/>
            <ac:spMk id="6" creationId="{88A7372E-9B2A-4101-80AE-88B5D0D88BFA}"/>
          </ac:spMkLst>
        </pc:spChg>
        <pc:spChg chg="add mod">
          <ac:chgData name="Casanova, Julie (Growth Company)" userId="9912fa70-38ec-4322-9fe2-4a7c7c075158" providerId="ADAL" clId="{829177E9-BBB2-47DD-970A-3F488F504132}" dt="2022-01-12T11:23:36.795" v="11720" actId="1076"/>
          <ac:spMkLst>
            <pc:docMk/>
            <pc:sldMk cId="1769899464" sldId="290"/>
            <ac:spMk id="7" creationId="{9C8B5B66-F818-45F6-86EF-EFD0EDC1100B}"/>
          </ac:spMkLst>
        </pc:spChg>
        <pc:spChg chg="add mod">
          <ac:chgData name="Casanova, Julie (Growth Company)" userId="9912fa70-38ec-4322-9fe2-4a7c7c075158" providerId="ADAL" clId="{829177E9-BBB2-47DD-970A-3F488F504132}" dt="2022-01-12T11:23:51.975" v="11725" actId="1076"/>
          <ac:spMkLst>
            <pc:docMk/>
            <pc:sldMk cId="1769899464" sldId="290"/>
            <ac:spMk id="14" creationId="{DB8AB08A-ED60-45B6-BB13-B59C0FD3FD68}"/>
          </ac:spMkLst>
        </pc:spChg>
        <pc:spChg chg="add mod">
          <ac:chgData name="Casanova, Julie (Growth Company)" userId="9912fa70-38ec-4322-9fe2-4a7c7c075158" providerId="ADAL" clId="{829177E9-BBB2-47DD-970A-3F488F504132}" dt="2022-01-12T11:21:07.395" v="11690" actId="1076"/>
          <ac:spMkLst>
            <pc:docMk/>
            <pc:sldMk cId="1769899464" sldId="290"/>
            <ac:spMk id="15" creationId="{5237CB2C-A3D8-45EA-A06F-D42306F14245}"/>
          </ac:spMkLst>
        </pc:spChg>
        <pc:spChg chg="add mod">
          <ac:chgData name="Casanova, Julie (Growth Company)" userId="9912fa70-38ec-4322-9fe2-4a7c7c075158" providerId="ADAL" clId="{829177E9-BBB2-47DD-970A-3F488F504132}" dt="2022-01-12T11:21:10.775" v="11691" actId="1076"/>
          <ac:spMkLst>
            <pc:docMk/>
            <pc:sldMk cId="1769899464" sldId="290"/>
            <ac:spMk id="16" creationId="{31FD328F-2619-4DA9-B5CA-06CD11EE1794}"/>
          </ac:spMkLst>
        </pc:spChg>
        <pc:spChg chg="add mod">
          <ac:chgData name="Casanova, Julie (Growth Company)" userId="9912fa70-38ec-4322-9fe2-4a7c7c075158" providerId="ADAL" clId="{829177E9-BBB2-47DD-970A-3F488F504132}" dt="2022-01-13T09:15:35.943" v="12447" actId="164"/>
          <ac:spMkLst>
            <pc:docMk/>
            <pc:sldMk cId="1769899464" sldId="290"/>
            <ac:spMk id="19" creationId="{1D464374-B2C9-471C-90CE-2B0ED6AAEEDF}"/>
          </ac:spMkLst>
        </pc:spChg>
        <pc:spChg chg="add mod">
          <ac:chgData name="Casanova, Julie (Growth Company)" userId="9912fa70-38ec-4322-9fe2-4a7c7c075158" providerId="ADAL" clId="{829177E9-BBB2-47DD-970A-3F488F504132}" dt="2022-01-13T09:15:35.943" v="12447" actId="164"/>
          <ac:spMkLst>
            <pc:docMk/>
            <pc:sldMk cId="1769899464" sldId="290"/>
            <ac:spMk id="20" creationId="{9DC875CF-AF63-4C4C-83AB-66A6AC19B279}"/>
          </ac:spMkLst>
        </pc:spChg>
        <pc:spChg chg="add mod">
          <ac:chgData name="Casanova, Julie (Growth Company)" userId="9912fa70-38ec-4322-9fe2-4a7c7c075158" providerId="ADAL" clId="{829177E9-BBB2-47DD-970A-3F488F504132}" dt="2022-01-13T08:57:41.947" v="12404" actId="20577"/>
          <ac:spMkLst>
            <pc:docMk/>
            <pc:sldMk cId="1769899464" sldId="290"/>
            <ac:spMk id="21" creationId="{69D2E6C7-431C-44D0-BC7F-15A8C8D421EB}"/>
          </ac:spMkLst>
        </pc:spChg>
        <pc:grpChg chg="add mod">
          <ac:chgData name="Casanova, Julie (Growth Company)" userId="9912fa70-38ec-4322-9fe2-4a7c7c075158" providerId="ADAL" clId="{829177E9-BBB2-47DD-970A-3F488F504132}" dt="2022-01-13T09:16:08.998" v="12452" actId="164"/>
          <ac:grpSpMkLst>
            <pc:docMk/>
            <pc:sldMk cId="1769899464" sldId="290"/>
            <ac:grpSpMk id="2" creationId="{41DFC80D-60BD-4068-9A81-17A8AA45DD3B}"/>
          </ac:grpSpMkLst>
        </pc:grpChg>
        <pc:grpChg chg="add mod">
          <ac:chgData name="Casanova, Julie (Growth Company)" userId="9912fa70-38ec-4322-9fe2-4a7c7c075158" providerId="ADAL" clId="{829177E9-BBB2-47DD-970A-3F488F504132}" dt="2022-01-13T09:16:08.998" v="12452" actId="164"/>
          <ac:grpSpMkLst>
            <pc:docMk/>
            <pc:sldMk cId="1769899464" sldId="290"/>
            <ac:grpSpMk id="3" creationId="{66AB0419-66B8-4399-9C23-60B1F76BC324}"/>
          </ac:grpSpMkLst>
        </pc:grpChg>
        <pc:grpChg chg="add mod">
          <ac:chgData name="Casanova, Julie (Growth Company)" userId="9912fa70-38ec-4322-9fe2-4a7c7c075158" providerId="ADAL" clId="{829177E9-BBB2-47DD-970A-3F488F504132}" dt="2022-01-13T09:16:08.998" v="12452" actId="164"/>
          <ac:grpSpMkLst>
            <pc:docMk/>
            <pc:sldMk cId="1769899464" sldId="290"/>
            <ac:grpSpMk id="11" creationId="{F4D36721-155D-48C7-981A-5938510D75C7}"/>
          </ac:grpSpMkLst>
        </pc:grpChg>
        <pc:grpChg chg="add mod">
          <ac:chgData name="Casanova, Julie (Growth Company)" userId="9912fa70-38ec-4322-9fe2-4a7c7c075158" providerId="ADAL" clId="{829177E9-BBB2-47DD-970A-3F488F504132}" dt="2022-01-12T11:17:16.107" v="11564" actId="164"/>
          <ac:grpSpMkLst>
            <pc:docMk/>
            <pc:sldMk cId="1769899464" sldId="290"/>
            <ac:grpSpMk id="17" creationId="{B4F8EE39-47DA-41CC-B3E9-F709E6E0967E}"/>
          </ac:grpSpMkLst>
        </pc:grpChg>
        <pc:grpChg chg="add mod">
          <ac:chgData name="Casanova, Julie (Growth Company)" userId="9912fa70-38ec-4322-9fe2-4a7c7c075158" providerId="ADAL" clId="{829177E9-BBB2-47DD-970A-3F488F504132}" dt="2022-01-12T11:20:57.795" v="11687" actId="1076"/>
          <ac:grpSpMkLst>
            <pc:docMk/>
            <pc:sldMk cId="1769899464" sldId="290"/>
            <ac:grpSpMk id="18" creationId="{0B14168A-FBF2-414E-849D-C8A3A53F535C}"/>
          </ac:grpSpMkLst>
        </pc:grpChg>
        <pc:grpChg chg="add mod">
          <ac:chgData name="Casanova, Julie (Growth Company)" userId="9912fa70-38ec-4322-9fe2-4a7c7c075158" providerId="ADAL" clId="{829177E9-BBB2-47DD-970A-3F488F504132}" dt="2022-01-13T08:57:52.615" v="12405" actId="1076"/>
          <ac:grpSpMkLst>
            <pc:docMk/>
            <pc:sldMk cId="1769899464" sldId="290"/>
            <ac:grpSpMk id="24" creationId="{7A6241BC-85C7-4A8C-B2C9-EF281638C8A5}"/>
          </ac:grpSpMkLst>
        </pc:grpChg>
        <pc:picChg chg="add mod">
          <ac:chgData name="Casanova, Julie (Growth Company)" userId="9912fa70-38ec-4322-9fe2-4a7c7c075158" providerId="ADAL" clId="{829177E9-BBB2-47DD-970A-3F488F504132}" dt="2022-01-11T14:53:43.902" v="9509"/>
          <ac:picMkLst>
            <pc:docMk/>
            <pc:sldMk cId="1769899464" sldId="290"/>
            <ac:picMk id="4" creationId="{376D302D-9499-456A-A758-CA456900A05E}"/>
          </ac:picMkLst>
        </pc:picChg>
        <pc:picChg chg="add mod">
          <ac:chgData name="Casanova, Julie (Growth Company)" userId="9912fa70-38ec-4322-9fe2-4a7c7c075158" providerId="ADAL" clId="{829177E9-BBB2-47DD-970A-3F488F504132}" dt="2022-01-12T11:23:43.098" v="11722" actId="1076"/>
          <ac:picMkLst>
            <pc:docMk/>
            <pc:sldMk cId="1769899464" sldId="290"/>
            <ac:picMk id="8" creationId="{BBAD0E65-5B99-45E2-92B4-0AA6E82CBFD6}"/>
          </ac:picMkLst>
        </pc:picChg>
        <pc:picChg chg="add mod">
          <ac:chgData name="Casanova, Julie (Growth Company)" userId="9912fa70-38ec-4322-9fe2-4a7c7c075158" providerId="ADAL" clId="{829177E9-BBB2-47DD-970A-3F488F504132}" dt="2022-01-12T11:23:40.290" v="11721" actId="1076"/>
          <ac:picMkLst>
            <pc:docMk/>
            <pc:sldMk cId="1769899464" sldId="290"/>
            <ac:picMk id="10" creationId="{8DD2D3E1-ABBF-4C9A-9EBF-0782A526CED5}"/>
          </ac:picMkLst>
        </pc:picChg>
        <pc:picChg chg="add mod">
          <ac:chgData name="Casanova, Julie (Growth Company)" userId="9912fa70-38ec-4322-9fe2-4a7c7c075158" providerId="ADAL" clId="{829177E9-BBB2-47DD-970A-3F488F504132}" dt="2022-01-12T11:23:58.294" v="11727" actId="1076"/>
          <ac:picMkLst>
            <pc:docMk/>
            <pc:sldMk cId="1769899464" sldId="290"/>
            <ac:picMk id="13" creationId="{32E28132-A062-433F-A43F-AD7FED339984}"/>
          </ac:picMkLst>
        </pc:picChg>
        <pc:picChg chg="add mod">
          <ac:chgData name="Casanova, Julie (Growth Company)" userId="9912fa70-38ec-4322-9fe2-4a7c7c075158" providerId="ADAL" clId="{829177E9-BBB2-47DD-970A-3F488F504132}" dt="2022-01-13T08:57:57.825" v="12406" actId="1076"/>
          <ac:picMkLst>
            <pc:docMk/>
            <pc:sldMk cId="1769899464" sldId="290"/>
            <ac:picMk id="23" creationId="{744EA346-0F2F-40A3-A611-28C0BDD62C7D}"/>
          </ac:picMkLst>
        </pc:picChg>
      </pc:sldChg>
      <pc:sldChg chg="addSp delSp modSp add mod setBg modAnim">
        <pc:chgData name="Casanova, Julie (Growth Company)" userId="9912fa70-38ec-4322-9fe2-4a7c7c075158" providerId="ADAL" clId="{829177E9-BBB2-47DD-970A-3F488F504132}" dt="2022-01-12T10:26:43.262" v="11044" actId="1076"/>
        <pc:sldMkLst>
          <pc:docMk/>
          <pc:sldMk cId="902296512" sldId="291"/>
        </pc:sldMkLst>
        <pc:spChg chg="del">
          <ac:chgData name="Casanova, Julie (Growth Company)" userId="9912fa70-38ec-4322-9fe2-4a7c7c075158" providerId="ADAL" clId="{829177E9-BBB2-47DD-970A-3F488F504132}" dt="2022-01-12T10:11:01.070" v="10840" actId="478"/>
          <ac:spMkLst>
            <pc:docMk/>
            <pc:sldMk cId="902296512" sldId="291"/>
            <ac:spMk id="2" creationId="{ED6740BB-0FC2-4E8E-92AB-E26BE5ABC7FC}"/>
          </ac:spMkLst>
        </pc:spChg>
        <pc:spChg chg="mod">
          <ac:chgData name="Casanova, Julie (Growth Company)" userId="9912fa70-38ec-4322-9fe2-4a7c7c075158" providerId="ADAL" clId="{829177E9-BBB2-47DD-970A-3F488F504132}" dt="2022-01-12T10:16:41.773" v="10986" actId="14100"/>
          <ac:spMkLst>
            <pc:docMk/>
            <pc:sldMk cId="902296512" sldId="291"/>
            <ac:spMk id="3" creationId="{2357C081-3C4D-4B80-89C4-A8174E66A044}"/>
          </ac:spMkLst>
        </pc:spChg>
        <pc:spChg chg="add del mod">
          <ac:chgData name="Casanova, Julie (Growth Company)" userId="9912fa70-38ec-4322-9fe2-4a7c7c075158" providerId="ADAL" clId="{829177E9-BBB2-47DD-970A-3F488F504132}" dt="2022-01-12T10:11:03.023" v="10841" actId="478"/>
          <ac:spMkLst>
            <pc:docMk/>
            <pc:sldMk cId="902296512" sldId="291"/>
            <ac:spMk id="5" creationId="{A08CE15C-C34F-41BF-BB84-C557D8C4CA1F}"/>
          </ac:spMkLst>
        </pc:spChg>
        <pc:spChg chg="add mod">
          <ac:chgData name="Casanova, Julie (Growth Company)" userId="9912fa70-38ec-4322-9fe2-4a7c7c075158" providerId="ADAL" clId="{829177E9-BBB2-47DD-970A-3F488F504132}" dt="2022-01-12T10:14:42.691" v="10923" actId="1076"/>
          <ac:spMkLst>
            <pc:docMk/>
            <pc:sldMk cId="902296512" sldId="291"/>
            <ac:spMk id="7" creationId="{8E75602D-29C7-4564-BBA6-B780DFA6A562}"/>
          </ac:spMkLst>
        </pc:spChg>
        <pc:spChg chg="add del mod">
          <ac:chgData name="Casanova, Julie (Growth Company)" userId="9912fa70-38ec-4322-9fe2-4a7c7c075158" providerId="ADAL" clId="{829177E9-BBB2-47DD-970A-3F488F504132}" dt="2022-01-12T10:17:17.973" v="11033"/>
          <ac:spMkLst>
            <pc:docMk/>
            <pc:sldMk cId="902296512" sldId="291"/>
            <ac:spMk id="14" creationId="{A8A5DBB7-2050-4E46-9131-1493CFECACEC}"/>
          </ac:spMkLst>
        </pc:spChg>
        <pc:spChg chg="add del mod">
          <ac:chgData name="Casanova, Julie (Growth Company)" userId="9912fa70-38ec-4322-9fe2-4a7c7c075158" providerId="ADAL" clId="{829177E9-BBB2-47DD-970A-3F488F504132}" dt="2022-01-12T10:17:17.973" v="11035"/>
          <ac:spMkLst>
            <pc:docMk/>
            <pc:sldMk cId="902296512" sldId="291"/>
            <ac:spMk id="15" creationId="{718A7F2F-0F92-4B79-B4CE-C1D81417FB95}"/>
          </ac:spMkLst>
        </pc:spChg>
        <pc:spChg chg="add del mod">
          <ac:chgData name="Casanova, Julie (Growth Company)" userId="9912fa70-38ec-4322-9fe2-4a7c7c075158" providerId="ADAL" clId="{829177E9-BBB2-47DD-970A-3F488F504132}" dt="2022-01-12T10:17:17.973" v="11037"/>
          <ac:spMkLst>
            <pc:docMk/>
            <pc:sldMk cId="902296512" sldId="291"/>
            <ac:spMk id="16" creationId="{57F3FA29-0330-4F0E-811A-FD989DD0287C}"/>
          </ac:spMkLst>
        </pc:spChg>
        <pc:spChg chg="add mod">
          <ac:chgData name="Casanova, Julie (Growth Company)" userId="9912fa70-38ec-4322-9fe2-4a7c7c075158" providerId="ADAL" clId="{829177E9-BBB2-47DD-970A-3F488F504132}" dt="2022-01-12T10:17:39.989" v="11039" actId="207"/>
          <ac:spMkLst>
            <pc:docMk/>
            <pc:sldMk cId="902296512" sldId="291"/>
            <ac:spMk id="17" creationId="{D608BD5A-D088-4DF3-876D-51669FFB6715}"/>
          </ac:spMkLst>
        </pc:spChg>
        <pc:grpChg chg="add mod">
          <ac:chgData name="Casanova, Julie (Growth Company)" userId="9912fa70-38ec-4322-9fe2-4a7c7c075158" providerId="ADAL" clId="{829177E9-BBB2-47DD-970A-3F488F504132}" dt="2022-01-12T10:26:43.262" v="11044" actId="1076"/>
          <ac:grpSpMkLst>
            <pc:docMk/>
            <pc:sldMk cId="902296512" sldId="291"/>
            <ac:grpSpMk id="18" creationId="{8B23F89E-940C-46E9-B292-2B0F14413694}"/>
          </ac:grpSpMkLst>
        </pc:grpChg>
        <pc:picChg chg="add mod">
          <ac:chgData name="Casanova, Julie (Growth Company)" userId="9912fa70-38ec-4322-9fe2-4a7c7c075158" providerId="ADAL" clId="{829177E9-BBB2-47DD-970A-3F488F504132}" dt="2022-01-12T10:11:07.489" v="10842"/>
          <ac:picMkLst>
            <pc:docMk/>
            <pc:sldMk cId="902296512" sldId="291"/>
            <ac:picMk id="6" creationId="{259EDA30-D93A-47DC-8248-A7651D71A69D}"/>
          </ac:picMkLst>
        </pc:picChg>
        <pc:picChg chg="add del mod">
          <ac:chgData name="Casanova, Julie (Growth Company)" userId="9912fa70-38ec-4322-9fe2-4a7c7c075158" providerId="ADAL" clId="{829177E9-BBB2-47DD-970A-3F488F504132}" dt="2022-01-12T10:15:19.036" v="10968" actId="21"/>
          <ac:picMkLst>
            <pc:docMk/>
            <pc:sldMk cId="902296512" sldId="291"/>
            <ac:picMk id="9" creationId="{37034FB2-0879-4B52-8C3C-FBA8EFDF3BEE}"/>
          </ac:picMkLst>
        </pc:picChg>
        <pc:picChg chg="add mod">
          <ac:chgData name="Casanova, Julie (Growth Company)" userId="9912fa70-38ec-4322-9fe2-4a7c7c075158" providerId="ADAL" clId="{829177E9-BBB2-47DD-970A-3F488F504132}" dt="2022-01-12T10:15:20.537" v="10969"/>
          <ac:picMkLst>
            <pc:docMk/>
            <pc:sldMk cId="902296512" sldId="291"/>
            <ac:picMk id="10" creationId="{A3925CCC-74F1-4ED0-A765-79EC1442EE6A}"/>
          </ac:picMkLst>
        </pc:picChg>
        <pc:picChg chg="add mod">
          <ac:chgData name="Casanova, Julie (Growth Company)" userId="9912fa70-38ec-4322-9fe2-4a7c7c075158" providerId="ADAL" clId="{829177E9-BBB2-47DD-970A-3F488F504132}" dt="2022-01-12T10:15:45.635" v="10975" actId="1076"/>
          <ac:picMkLst>
            <pc:docMk/>
            <pc:sldMk cId="902296512" sldId="291"/>
            <ac:picMk id="11" creationId="{4E1E3C15-E5A0-4400-A867-583F1FDCC6DF}"/>
          </ac:picMkLst>
        </pc:picChg>
        <pc:picChg chg="add mod">
          <ac:chgData name="Casanova, Julie (Growth Company)" userId="9912fa70-38ec-4322-9fe2-4a7c7c075158" providerId="ADAL" clId="{829177E9-BBB2-47DD-970A-3F488F504132}" dt="2022-01-12T10:17:49.661" v="11040" actId="207"/>
          <ac:picMkLst>
            <pc:docMk/>
            <pc:sldMk cId="902296512" sldId="291"/>
            <ac:picMk id="13" creationId="{8A429DAC-3EAF-4484-8F52-8683317D82EF}"/>
          </ac:picMkLst>
        </pc:picChg>
      </pc:sldChg>
      <pc:sldChg chg="delSp new del mod">
        <pc:chgData name="Casanova, Julie (Growth Company)" userId="9912fa70-38ec-4322-9fe2-4a7c7c075158" providerId="ADAL" clId="{829177E9-BBB2-47DD-970A-3F488F504132}" dt="2022-01-12T10:08:36.519" v="10756" actId="47"/>
        <pc:sldMkLst>
          <pc:docMk/>
          <pc:sldMk cId="3111603852" sldId="291"/>
        </pc:sldMkLst>
        <pc:spChg chg="del">
          <ac:chgData name="Casanova, Julie (Growth Company)" userId="9912fa70-38ec-4322-9fe2-4a7c7c075158" providerId="ADAL" clId="{829177E9-BBB2-47DD-970A-3F488F504132}" dt="2022-01-12T10:04:32.691" v="10719" actId="478"/>
          <ac:spMkLst>
            <pc:docMk/>
            <pc:sldMk cId="3111603852" sldId="291"/>
            <ac:spMk id="2" creationId="{62DB817B-5692-401F-9F33-1662AE0BEA78}"/>
          </ac:spMkLst>
        </pc:spChg>
        <pc:spChg chg="del">
          <ac:chgData name="Casanova, Julie (Growth Company)" userId="9912fa70-38ec-4322-9fe2-4a7c7c075158" providerId="ADAL" clId="{829177E9-BBB2-47DD-970A-3F488F504132}" dt="2022-01-12T10:04:33.741" v="10720" actId="478"/>
          <ac:spMkLst>
            <pc:docMk/>
            <pc:sldMk cId="3111603852" sldId="291"/>
            <ac:spMk id="3" creationId="{C4A35DC1-EA99-4686-9F54-C25D6661394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66920797446452"/>
          <c:y val="5.4252554600143586E-3"/>
          <c:w val="0.83742356392242712"/>
          <c:h val="0.875493580611222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3-42F7-9E20-78286812F728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3-42F7-9E20-78286812F7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83-42F7-9E20-78286812F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83-42F7-9E20-78286812F72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83-42F7-9E20-78286812F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B611-1816-4CBD-A59B-3356E7005C2B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1885-F4DF-4B7D-94FA-E314A92E1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F28-2237-48C7-BC85-B436A07DCD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0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0989-DBA1-4F07-A42E-406D459D7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1A941-4D25-43A6-B1FF-9DF5B0D7E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11F57-E228-4F74-8EC6-40A43719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A4BB-819F-4215-8A0C-F368BD04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744E-E6B3-470B-899C-50E78E90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1876-892D-446E-856A-979D31E6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BABF3-CDB1-403F-ADD2-7BF8AF910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E82F-6CA4-41ED-8FA3-1973638B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8CDE2-B68E-450E-BCC5-775B3A1D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4277-8E68-48A3-BC7F-31430F3C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3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53F32-8834-4811-91ED-8C063E498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A5EB3-53B4-408B-AE2E-FE78D03E0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4B5F-946A-46DD-AD96-17750A4A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D066-8D70-42D3-A73D-D3FB5C66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3A19-D109-4356-9869-EDE69DD9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31AB-959C-40D0-B4B8-69237AF8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0E846-577B-4DB1-9724-6F8C7BE9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3546-5168-4E36-9DC0-A0ECE5B6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AB247-FFBA-4BCE-A798-0C874171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89C25-7B40-4B39-840B-2966BD0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2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E587-D9C6-4B4B-B344-639D00A5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E55F3-3D03-4845-A048-45AB465D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DFAD-2333-4592-8A24-707CD7BC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64FD0-2A50-47A5-BDA8-AE66CF00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4779-BD33-496F-BFDD-55E96F24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F4D-AF51-4EF2-8941-53951168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C597-18CE-4D2F-9EA0-16FB9AAEE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5C932-8AE4-4260-99A6-E63A7DC1D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6177-E35F-4207-9058-55C6AC14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2EA95-89EB-4199-AA90-1AE608AA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4CFB7-7E18-40A6-A10A-1BE02EC0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3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B2A8-0CEC-43C0-AD43-15F3AB9F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09A05-5B67-4D06-A32B-372541367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2BBB7-9638-4542-88D9-BA260C5E0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86298-7044-42E3-8B21-9CDFDC059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B6697-83E8-49DB-A460-22B4C2C38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0E623-69FC-44FD-998D-1FF79D12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F5BAE-8171-4081-BA01-A0AE84CE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68EE1-C18E-444B-B381-E59362F2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1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9135-5940-43AA-8B5B-80BCFA3E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F68EC-9891-4E46-B4CD-CE5AF0FC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532E-35C5-4BD5-9773-44641C74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520FD-84AF-47F7-963E-C9933600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6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DB80F-BC3A-49BD-9370-3C033F6B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64217-C5E1-4BD6-9715-F6E6A8CB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2392-771B-4FB5-8513-46025C06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EB33-26E0-455F-B263-198D366D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12A4-7ABE-4511-A9C0-59D16E1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17909-952A-40C0-9F18-8B5CF79E3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678A5-1CDE-4005-958F-7E1070D8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3B623-B630-46F1-918E-84BF3080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BB83-5464-4EAB-B331-2EDEA2B8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0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19AC-E23D-4C21-98E7-A8E856EE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F8181-1474-4757-BAC3-8EC251A84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03BB8-B639-4016-A91D-66301E5B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07868-031B-47DB-9B5E-846559D4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BE41A-D361-4895-B8EE-05B00420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FCAA5-859A-47F0-B35D-4462D46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6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DC985-7B58-481E-BEDE-C5828286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167BE-047E-45D6-8C4E-DBACDF00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68054-59DD-43D5-B8AC-78992B931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434A-A57D-4A33-8F74-E34824EEDA30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B312-58A9-4519-AC22-F92C19ED1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234D-C125-4F54-BA00-82651108C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BCB8-AC34-4917-8304-5361BA96DBC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1269579689,&quot;Placement&quot;:&quot;Header&quot;}">
            <a:extLst>
              <a:ext uri="{FF2B5EF4-FFF2-40B4-BE49-F238E27FC236}">
                <a16:creationId xmlns:a16="http://schemas.microsoft.com/office/drawing/2014/main" id="{CA3876F5-5226-4A8E-89AA-A6DB7C47E6D8}"/>
              </a:ext>
            </a:extLst>
          </p:cNvPr>
          <p:cNvSpPr txBox="1"/>
          <p:nvPr userDrawn="1"/>
        </p:nvSpPr>
        <p:spPr>
          <a:xfrm>
            <a:off x="0" y="0"/>
            <a:ext cx="26363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Internal Personal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063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41.png"/><Relationship Id="rId7" Type="http://schemas.openxmlformats.org/officeDocument/2006/relationships/image" Target="../media/image70.png"/><Relationship Id="rId12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67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42.sv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7.svg"/><Relationship Id="rId4" Type="http://schemas.openxmlformats.org/officeDocument/2006/relationships/image" Target="../media/image76.jpe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5.png"/><Relationship Id="rId7" Type="http://schemas.openxmlformats.org/officeDocument/2006/relationships/image" Target="../media/image8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100.sv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14.png"/><Relationship Id="rId7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microsoft.com/office/2007/relationships/hdphoto" Target="../media/hdphoto1.wdp"/><Relationship Id="rId7" Type="http://schemas.openxmlformats.org/officeDocument/2006/relationships/image" Target="../media/image10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svg"/><Relationship Id="rId5" Type="http://schemas.openxmlformats.org/officeDocument/2006/relationships/hyperlink" Target="https://ourworkingway.growthco.uk/people-and-engagement/health-and-wellbeing/international-day-of-people-with-disabilities/" TargetMode="External"/><Relationship Id="rId10" Type="http://schemas.openxmlformats.org/officeDocument/2006/relationships/image" Target="../media/image112.png"/><Relationship Id="rId4" Type="http://schemas.openxmlformats.org/officeDocument/2006/relationships/image" Target="../media/image2.png"/><Relationship Id="rId9" Type="http://schemas.openxmlformats.org/officeDocument/2006/relationships/image" Target="../media/image111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hyperlink" Target="https://www.institutelm.com/resourceLibrary/workplace-neurodiversity-the-power-of-difference.html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26" Type="http://schemas.openxmlformats.org/officeDocument/2006/relationships/image" Target="../media/image58.svg"/><Relationship Id="rId3" Type="http://schemas.openxmlformats.org/officeDocument/2006/relationships/image" Target="../media/image14.png"/><Relationship Id="rId21" Type="http://schemas.openxmlformats.org/officeDocument/2006/relationships/image" Target="../media/image53.png"/><Relationship Id="rId34" Type="http://schemas.openxmlformats.org/officeDocument/2006/relationships/image" Target="../media/image66.sv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2.png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24" Type="http://schemas.openxmlformats.org/officeDocument/2006/relationships/image" Target="../media/image56.svg"/><Relationship Id="rId32" Type="http://schemas.openxmlformats.org/officeDocument/2006/relationships/image" Target="../media/image64.sv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svg"/><Relationship Id="rId36" Type="http://schemas.openxmlformats.org/officeDocument/2006/relationships/image" Target="../media/image7.svg"/><Relationship Id="rId10" Type="http://schemas.openxmlformats.org/officeDocument/2006/relationships/image" Target="../media/image42.sv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Relationship Id="rId27" Type="http://schemas.openxmlformats.org/officeDocument/2006/relationships/image" Target="../media/image59.png"/><Relationship Id="rId30" Type="http://schemas.openxmlformats.org/officeDocument/2006/relationships/image" Target="../media/image62.svg"/><Relationship Id="rId35" Type="http://schemas.openxmlformats.org/officeDocument/2006/relationships/image" Target="../media/image67.png"/><Relationship Id="rId8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10398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72" y="144929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A9C1368-D45D-4BBC-B5A9-A7C311A80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62074" y="1024413"/>
            <a:ext cx="7319239" cy="480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Awareness</a:t>
            </a:r>
            <a:br>
              <a:rPr lang="en-US" sz="3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 &amp; Learn</a:t>
            </a: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3</a:t>
            </a:r>
            <a:br>
              <a:rPr lang="en-US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in the Workplace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br>
              <a:rPr lang="en-US" sz="3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&amp; Wellbeing EDI Network, The Growth Company</a:t>
            </a:r>
            <a:br>
              <a:rPr lang="en-US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13</a:t>
            </a:r>
            <a:r>
              <a:rPr lang="en-US" sz="1700" baseline="30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2022 – Julie Casanova</a:t>
            </a:r>
            <a:b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7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B04F0EA-D4E2-4195-B39C-658FD5EA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AEAC8-C6D9-4D2F-A493-5A08BA84FA3E}"/>
              </a:ext>
            </a:extLst>
          </p:cNvPr>
          <p:cNvSpPr txBox="1"/>
          <p:nvPr/>
        </p:nvSpPr>
        <p:spPr>
          <a:xfrm>
            <a:off x="2422988" y="387382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Employment Cycle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3C822E-39E2-4126-8F54-218EE278593B}"/>
              </a:ext>
            </a:extLst>
          </p:cNvPr>
          <p:cNvGrpSpPr/>
          <p:nvPr/>
        </p:nvGrpSpPr>
        <p:grpSpPr>
          <a:xfrm>
            <a:off x="839564" y="1651286"/>
            <a:ext cx="10512870" cy="2114801"/>
            <a:chOff x="1014040" y="1530349"/>
            <a:chExt cx="10512870" cy="21148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5F600BD-FA80-4743-A00C-9F006F3F64D6}"/>
                </a:ext>
              </a:extLst>
            </p:cNvPr>
            <p:cNvGrpSpPr/>
            <p:nvPr/>
          </p:nvGrpSpPr>
          <p:grpSpPr>
            <a:xfrm>
              <a:off x="1014040" y="1530349"/>
              <a:ext cx="10512870" cy="2114801"/>
              <a:chOff x="964021" y="1832498"/>
              <a:chExt cx="10512870" cy="211480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DB0DEB0-403B-4374-A631-D798389B8D75}"/>
                  </a:ext>
                </a:extLst>
              </p:cNvPr>
              <p:cNvGrpSpPr/>
              <p:nvPr/>
            </p:nvGrpSpPr>
            <p:grpSpPr>
              <a:xfrm>
                <a:off x="964021" y="1832498"/>
                <a:ext cx="10512870" cy="2114800"/>
                <a:chOff x="795209" y="2338919"/>
                <a:chExt cx="10512870" cy="2114800"/>
              </a:xfrm>
            </p:grpSpPr>
            <p:sp>
              <p:nvSpPr>
                <p:cNvPr id="7" name="Arrow: Chevron 6">
                  <a:extLst>
                    <a:ext uri="{FF2B5EF4-FFF2-40B4-BE49-F238E27FC236}">
                      <a16:creationId xmlns:a16="http://schemas.microsoft.com/office/drawing/2014/main" id="{39A22180-153C-49F1-A714-342C11BEC68F}"/>
                    </a:ext>
                  </a:extLst>
                </p:cNvPr>
                <p:cNvSpPr/>
                <p:nvPr/>
              </p:nvSpPr>
              <p:spPr>
                <a:xfrm>
                  <a:off x="883921" y="2338919"/>
                  <a:ext cx="2860765" cy="1678577"/>
                </a:xfrm>
                <a:prstGeom prst="chevron">
                  <a:avLst>
                    <a:gd name="adj" fmla="val 25486"/>
                  </a:avLst>
                </a:prstGeom>
                <a:solidFill>
                  <a:srgbClr val="F7A4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AC40D77F-CBF1-435A-9504-99BF7FDD11CD}"/>
                    </a:ext>
                  </a:extLst>
                </p:cNvPr>
                <p:cNvSpPr/>
                <p:nvPr/>
              </p:nvSpPr>
              <p:spPr>
                <a:xfrm>
                  <a:off x="3405052" y="2338919"/>
                  <a:ext cx="2860765" cy="1678577"/>
                </a:xfrm>
                <a:prstGeom prst="chevron">
                  <a:avLst>
                    <a:gd name="adj" fmla="val 25486"/>
                  </a:avLst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D48038B4-4553-4A80-894F-EA74A9427A92}"/>
                    </a:ext>
                  </a:extLst>
                </p:cNvPr>
                <p:cNvSpPr/>
                <p:nvPr/>
              </p:nvSpPr>
              <p:spPr>
                <a:xfrm>
                  <a:off x="5926183" y="2338919"/>
                  <a:ext cx="2860765" cy="1678577"/>
                </a:xfrm>
                <a:prstGeom prst="chevron">
                  <a:avLst>
                    <a:gd name="adj" fmla="val 25486"/>
                  </a:avLst>
                </a:prstGeom>
                <a:solidFill>
                  <a:srgbClr val="E4E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Arrow: Chevron 9">
                  <a:extLst>
                    <a:ext uri="{FF2B5EF4-FFF2-40B4-BE49-F238E27FC236}">
                      <a16:creationId xmlns:a16="http://schemas.microsoft.com/office/drawing/2014/main" id="{B03B87E1-3844-4ACF-97AE-87584E89FB7E}"/>
                    </a:ext>
                  </a:extLst>
                </p:cNvPr>
                <p:cNvSpPr/>
                <p:nvPr/>
              </p:nvSpPr>
              <p:spPr>
                <a:xfrm>
                  <a:off x="8447314" y="2338919"/>
                  <a:ext cx="2860765" cy="1678577"/>
                </a:xfrm>
                <a:prstGeom prst="chevron">
                  <a:avLst>
                    <a:gd name="adj" fmla="val 25486"/>
                  </a:avLst>
                </a:prstGeom>
                <a:solidFill>
                  <a:srgbClr val="CC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9">
                  <a:extLst>
                    <a:ext uri="{FF2B5EF4-FFF2-40B4-BE49-F238E27FC236}">
                      <a16:creationId xmlns:a16="http://schemas.microsoft.com/office/drawing/2014/main" id="{5797A09F-FD71-4EB8-9881-8A0E65F8D306}"/>
                    </a:ext>
                  </a:extLst>
                </p:cNvPr>
                <p:cNvSpPr txBox="1"/>
                <p:nvPr/>
              </p:nvSpPr>
              <p:spPr>
                <a:xfrm>
                  <a:off x="795209" y="4115165"/>
                  <a:ext cx="2432485" cy="338554"/>
                </a:xfrm>
                <a:prstGeom prst="rect">
                  <a:avLst/>
                </a:prstGeom>
              </p:spPr>
              <p:txBody>
                <a:bodyPr wrap="square" numCol="1" spcCol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Recruitment</a:t>
                  </a:r>
                </a:p>
              </p:txBody>
            </p:sp>
          </p:grp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id="{7E08E460-08A9-4D97-B569-7C35D0304733}"/>
                  </a:ext>
                </a:extLst>
              </p:cNvPr>
              <p:cNvSpPr txBox="1"/>
              <p:nvPr/>
            </p:nvSpPr>
            <p:spPr>
              <a:xfrm>
                <a:off x="3405018" y="3608745"/>
                <a:ext cx="2432485" cy="338554"/>
              </a:xfrm>
              <a:prstGeom prst="rect">
                <a:avLst/>
              </a:prstGeom>
            </p:spPr>
            <p:txBody>
              <a:bodyPr wrap="square" numCol="1" spcCol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Onboarding</a:t>
                </a:r>
              </a:p>
            </p:txBody>
          </p:sp>
          <p:sp>
            <p:nvSpPr>
              <p:cNvPr id="38" name="TextBox 9">
                <a:extLst>
                  <a:ext uri="{FF2B5EF4-FFF2-40B4-BE49-F238E27FC236}">
                    <a16:creationId xmlns:a16="http://schemas.microsoft.com/office/drawing/2014/main" id="{BB930CDF-91DE-445A-97E0-CF807859629C}"/>
                  </a:ext>
                </a:extLst>
              </p:cNvPr>
              <p:cNvSpPr txBox="1"/>
              <p:nvPr/>
            </p:nvSpPr>
            <p:spPr>
              <a:xfrm>
                <a:off x="5970472" y="3608745"/>
                <a:ext cx="2432485" cy="338554"/>
              </a:xfrm>
              <a:prstGeom prst="rect">
                <a:avLst/>
              </a:prstGeom>
            </p:spPr>
            <p:txBody>
              <a:bodyPr wrap="square" numCol="1" spcCol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Development</a:t>
                </a:r>
              </a:p>
            </p:txBody>
          </p: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F5BA0A9F-7194-47A1-A8C2-710E9A833713}"/>
                  </a:ext>
                </a:extLst>
              </p:cNvPr>
              <p:cNvSpPr txBox="1"/>
              <p:nvPr/>
            </p:nvSpPr>
            <p:spPr>
              <a:xfrm>
                <a:off x="8552768" y="3608744"/>
                <a:ext cx="2432485" cy="338554"/>
              </a:xfrm>
              <a:prstGeom prst="rect">
                <a:avLst/>
              </a:prstGeom>
            </p:spPr>
            <p:txBody>
              <a:bodyPr wrap="square" numCol="1" spcCol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Retention</a:t>
                </a:r>
              </a:p>
            </p:txBody>
          </p:sp>
        </p:grpSp>
        <p:pic>
          <p:nvPicPr>
            <p:cNvPr id="40" name="Graphic 39" descr="Meeting with solid fill">
              <a:extLst>
                <a:ext uri="{FF2B5EF4-FFF2-40B4-BE49-F238E27FC236}">
                  <a16:creationId xmlns:a16="http://schemas.microsoft.com/office/drawing/2014/main" id="{3631C9EB-507C-4304-AE77-95C6DC50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75935" y="1912437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Door Open with solid fill">
              <a:extLst>
                <a:ext uri="{FF2B5EF4-FFF2-40B4-BE49-F238E27FC236}">
                  <a16:creationId xmlns:a16="http://schemas.microsoft.com/office/drawing/2014/main" id="{1736994D-D913-4D04-BECD-4CF000407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97065" y="1911289"/>
              <a:ext cx="914400" cy="914400"/>
            </a:xfrm>
            <a:prstGeom prst="rect">
              <a:avLst/>
            </a:prstGeom>
          </p:spPr>
        </p:pic>
        <p:pic>
          <p:nvPicPr>
            <p:cNvPr id="44" name="Graphic 43" descr="Business Growth with solid fill">
              <a:extLst>
                <a:ext uri="{FF2B5EF4-FFF2-40B4-BE49-F238E27FC236}">
                  <a16:creationId xmlns:a16="http://schemas.microsoft.com/office/drawing/2014/main" id="{3411BD35-D3BA-4AFC-B137-DFAF9998D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24826" y="1911289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Handshake with solid fill">
              <a:extLst>
                <a:ext uri="{FF2B5EF4-FFF2-40B4-BE49-F238E27FC236}">
                  <a16:creationId xmlns:a16="http://schemas.microsoft.com/office/drawing/2014/main" id="{4126D0D6-67B5-4DAA-9F47-A74315B5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22955" y="1911289"/>
              <a:ext cx="914400" cy="91440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9795E03-B04B-498D-823C-FD318C8867F0}"/>
              </a:ext>
            </a:extLst>
          </p:cNvPr>
          <p:cNvSpPr txBox="1"/>
          <p:nvPr/>
        </p:nvSpPr>
        <p:spPr>
          <a:xfrm>
            <a:off x="750908" y="3893446"/>
            <a:ext cx="303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in advance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 &gt; work trial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 expectations </a:t>
            </a:r>
          </a:p>
          <a:p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(eye contact)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disclosures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Reasonable adjustments</a:t>
            </a: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54F1A5-E916-47B0-B88D-F597421C6A50}"/>
              </a:ext>
            </a:extLst>
          </p:cNvPr>
          <p:cNvSpPr txBox="1"/>
          <p:nvPr/>
        </p:nvSpPr>
        <p:spPr>
          <a:xfrm>
            <a:off x="6095999" y="3922759"/>
            <a:ext cx="30381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regular 1:1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Trained managers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coaching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training</a:t>
            </a: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8CD2B9-F397-4F3C-87FE-9B6ADF6B2890}"/>
              </a:ext>
            </a:extLst>
          </p:cNvPr>
          <p:cNvSpPr txBox="1"/>
          <p:nvPr/>
        </p:nvSpPr>
        <p:spPr>
          <a:xfrm>
            <a:off x="3461309" y="3894809"/>
            <a:ext cx="3038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disclosures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Trained colleagues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Induction formats</a:t>
            </a: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1EA8B3-B2F0-48E6-9B4F-1986DED0CBAB}"/>
              </a:ext>
            </a:extLst>
          </p:cNvPr>
          <p:cNvSpPr txBox="1"/>
          <p:nvPr/>
        </p:nvSpPr>
        <p:spPr>
          <a:xfrm>
            <a:off x="8772400" y="3893446"/>
            <a:ext cx="30381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social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Consultation for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Adapted environment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flexibility/structure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 and resources (mind-mapping software, noise-cancelling headphone)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D618D7-6CD8-4E48-AA50-7589A0C451BE}"/>
              </a:ext>
            </a:extLst>
          </p:cNvPr>
          <p:cNvGrpSpPr/>
          <p:nvPr/>
        </p:nvGrpSpPr>
        <p:grpSpPr>
          <a:xfrm>
            <a:off x="9769011" y="52769"/>
            <a:ext cx="2422989" cy="1350729"/>
            <a:chOff x="9001540" y="219364"/>
            <a:chExt cx="2676444" cy="15247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DACBD3-A116-4364-AC66-3208D53ADC1E}"/>
                </a:ext>
              </a:extLst>
            </p:cNvPr>
            <p:cNvGrpSpPr/>
            <p:nvPr/>
          </p:nvGrpSpPr>
          <p:grpSpPr>
            <a:xfrm>
              <a:off x="9001540" y="219364"/>
              <a:ext cx="2676444" cy="1524762"/>
              <a:chOff x="9019261" y="153368"/>
              <a:chExt cx="2676444" cy="1524762"/>
            </a:xfrm>
          </p:grpSpPr>
          <p:sp>
            <p:nvSpPr>
              <p:cNvPr id="58" name="Thought Bubble: Cloud 57">
                <a:extLst>
                  <a:ext uri="{FF2B5EF4-FFF2-40B4-BE49-F238E27FC236}">
                    <a16:creationId xmlns:a16="http://schemas.microsoft.com/office/drawing/2014/main" id="{29E9FA69-8248-4E14-8AC4-B7E7ED535C5A}"/>
                  </a:ext>
                </a:extLst>
              </p:cNvPr>
              <p:cNvSpPr/>
              <p:nvPr/>
            </p:nvSpPr>
            <p:spPr>
              <a:xfrm>
                <a:off x="9019261" y="153368"/>
                <a:ext cx="2676444" cy="1524762"/>
              </a:xfrm>
              <a:prstGeom prst="cloud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9" name="Graphic 58" descr="Head with gears with solid fill">
                <a:extLst>
                  <a:ext uri="{FF2B5EF4-FFF2-40B4-BE49-F238E27FC236}">
                    <a16:creationId xmlns:a16="http://schemas.microsoft.com/office/drawing/2014/main" id="{E28CACF8-005E-4935-822E-ED6DC618C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950536" y="250236"/>
                <a:ext cx="645898" cy="645898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99C0C5-1283-4954-9329-9B12B6B2239E}"/>
                </a:ext>
              </a:extLst>
            </p:cNvPr>
            <p:cNvSpPr txBox="1"/>
            <p:nvPr/>
          </p:nvSpPr>
          <p:spPr>
            <a:xfrm>
              <a:off x="9380474" y="754873"/>
              <a:ext cx="1888067" cy="382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Any thoughts?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4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A102BD-AE44-4234-9837-5A30A47455CD}"/>
              </a:ext>
            </a:extLst>
          </p:cNvPr>
          <p:cNvGrpSpPr/>
          <p:nvPr/>
        </p:nvGrpSpPr>
        <p:grpSpPr>
          <a:xfrm>
            <a:off x="2105885" y="1031282"/>
            <a:ext cx="8782257" cy="5789432"/>
            <a:chOff x="1700073" y="339047"/>
            <a:chExt cx="8737204" cy="5789432"/>
          </a:xfrm>
        </p:grpSpPr>
        <p:pic>
          <p:nvPicPr>
            <p:cNvPr id="1040" name="Picture 16" descr="Image result for typewriter">
              <a:extLst>
                <a:ext uri="{FF2B5EF4-FFF2-40B4-BE49-F238E27FC236}">
                  <a16:creationId xmlns:a16="http://schemas.microsoft.com/office/drawing/2014/main" id="{5679FAEF-A303-4B86-9002-AF9A315F31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55" r="-4" b="8351"/>
            <a:stretch/>
          </p:blipFill>
          <p:spPr bwMode="auto">
            <a:xfrm>
              <a:off x="1831384" y="339047"/>
              <a:ext cx="2583552" cy="188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bendable straw">
              <a:extLst>
                <a:ext uri="{FF2B5EF4-FFF2-40B4-BE49-F238E27FC236}">
                  <a16:creationId xmlns:a16="http://schemas.microsoft.com/office/drawing/2014/main" id="{9CACCEC2-25FC-4D6C-B13B-3293AC20C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4" r="4122"/>
            <a:stretch/>
          </p:blipFill>
          <p:spPr bwMode="auto">
            <a:xfrm>
              <a:off x="4675860" y="380199"/>
              <a:ext cx="2765236" cy="405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electric toothbrush close up">
              <a:extLst>
                <a:ext uri="{FF2B5EF4-FFF2-40B4-BE49-F238E27FC236}">
                  <a16:creationId xmlns:a16="http://schemas.microsoft.com/office/drawing/2014/main" id="{C8950313-3995-4785-A791-5653719260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" b="5895"/>
            <a:stretch/>
          </p:blipFill>
          <p:spPr bwMode="auto">
            <a:xfrm>
              <a:off x="7588685" y="365363"/>
              <a:ext cx="2765236" cy="189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fidget spinners">
              <a:extLst>
                <a:ext uri="{FF2B5EF4-FFF2-40B4-BE49-F238E27FC236}">
                  <a16:creationId xmlns:a16="http://schemas.microsoft.com/office/drawing/2014/main" id="{E1156B01-8999-4A4D-A9A5-E3F1C24C6C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87" r="-1" b="8457"/>
            <a:stretch/>
          </p:blipFill>
          <p:spPr bwMode="auto">
            <a:xfrm>
              <a:off x="1700073" y="2422098"/>
              <a:ext cx="2846174" cy="2013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ms texting">
              <a:extLst>
                <a:ext uri="{FF2B5EF4-FFF2-40B4-BE49-F238E27FC236}">
                  <a16:creationId xmlns:a16="http://schemas.microsoft.com/office/drawing/2014/main" id="{814237FD-33F9-49E3-9593-16EA77804E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10" r="4" b="11864"/>
            <a:stretch/>
          </p:blipFill>
          <p:spPr bwMode="auto">
            <a:xfrm>
              <a:off x="7588685" y="2406627"/>
              <a:ext cx="2848592" cy="200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automatic doors">
              <a:extLst>
                <a:ext uri="{FF2B5EF4-FFF2-40B4-BE49-F238E27FC236}">
                  <a16:creationId xmlns:a16="http://schemas.microsoft.com/office/drawing/2014/main" id="{63F00B00-AD86-4D3C-850C-970EE2DB3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9" r="-1" b="15859"/>
            <a:stretch/>
          </p:blipFill>
          <p:spPr bwMode="auto">
            <a:xfrm>
              <a:off x="1762066" y="4525716"/>
              <a:ext cx="2846174" cy="160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Logo">
            <a:extLst>
              <a:ext uri="{FF2B5EF4-FFF2-40B4-BE49-F238E27FC236}">
                <a16:creationId xmlns:a16="http://schemas.microsoft.com/office/drawing/2014/main" id="{B1FF72C7-B399-4514-A1B6-681E8427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3D0DEC-4968-4B11-BB56-A98252345EB7}"/>
              </a:ext>
            </a:extLst>
          </p:cNvPr>
          <p:cNvSpPr txBox="1"/>
          <p:nvPr/>
        </p:nvSpPr>
        <p:spPr>
          <a:xfrm>
            <a:off x="2536899" y="310526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Guessing Game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151E65-C511-43C4-937F-E326F7B6A1CF}"/>
              </a:ext>
            </a:extLst>
          </p:cNvPr>
          <p:cNvGrpSpPr/>
          <p:nvPr/>
        </p:nvGrpSpPr>
        <p:grpSpPr>
          <a:xfrm>
            <a:off x="5171124" y="5355303"/>
            <a:ext cx="5833789" cy="1328057"/>
            <a:chOff x="5171124" y="5355303"/>
            <a:chExt cx="5833789" cy="132805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1F72383-016E-4270-8546-1D27418A7A41}"/>
                </a:ext>
              </a:extLst>
            </p:cNvPr>
            <p:cNvSpPr/>
            <p:nvPr/>
          </p:nvSpPr>
          <p:spPr>
            <a:xfrm>
              <a:off x="5171124" y="5355303"/>
              <a:ext cx="5627504" cy="13280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1903C9-DD2F-43FF-A648-E5CE320FBB48}"/>
                </a:ext>
              </a:extLst>
            </p:cNvPr>
            <p:cNvSpPr txBox="1"/>
            <p:nvPr/>
          </p:nvSpPr>
          <p:spPr>
            <a:xfrm>
              <a:off x="6160770" y="5800402"/>
              <a:ext cx="4844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do these objects have in common?</a:t>
              </a:r>
            </a:p>
          </p:txBody>
        </p:sp>
        <p:pic>
          <p:nvPicPr>
            <p:cNvPr id="10" name="Graphic 9" descr="Head with gears with solid fill">
              <a:extLst>
                <a:ext uri="{FF2B5EF4-FFF2-40B4-BE49-F238E27FC236}">
                  <a16:creationId xmlns:a16="http://schemas.microsoft.com/office/drawing/2014/main" id="{C2C40A84-50EC-4F8B-B734-E56B5DAD3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6370" y="551377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7C081-3C4D-4B80-89C4-A8174E66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90" y="1562101"/>
            <a:ext cx="11734410" cy="4201702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designed for disabled people but have now grown to become day-to-day objects used by everyone:</a:t>
            </a:r>
          </a:p>
          <a:p>
            <a:pPr marL="0" indent="0" fontAlgn="base">
              <a:buNone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Typing machine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first produced by an Italian inventor for his blind friend, so that she may write letters;</a:t>
            </a:r>
          </a:p>
          <a:p>
            <a:pPr lvl="0" fontAlgn="base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 texting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idea of a Finnish inventor who wanted to support deaf people to communicate;</a:t>
            </a:r>
          </a:p>
          <a:p>
            <a:pPr lvl="0" fontAlgn="base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 doors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invented by Americans engineers who saw people’s difficulties in opening swing doors;</a:t>
            </a:r>
          </a:p>
          <a:p>
            <a:pPr lvl="0" fontAlgn="base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Bendable straw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was invented by an American father whose daughter could not drink out of a straight straw;</a:t>
            </a:r>
          </a:p>
          <a:p>
            <a:pPr lvl="0" fontAlgn="base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 toothbrushes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created for patients with limited motor skills and orthodontic patients wearing braces;</a:t>
            </a:r>
          </a:p>
          <a:p>
            <a:pPr lvl="0" fontAlgn="base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Fidget spinners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first invented by an American woman to help children with ADHD and autism.</a:t>
            </a:r>
          </a:p>
          <a:p>
            <a:pPr marL="0" indent="0" fontAlgn="base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fontAlgn="base">
              <a:buNone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259EDA30-D93A-47DC-8248-A7651D71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5602D-29C7-4564-BBA6-B780DFA6A562}"/>
              </a:ext>
            </a:extLst>
          </p:cNvPr>
          <p:cNvSpPr txBox="1"/>
          <p:nvPr/>
        </p:nvSpPr>
        <p:spPr>
          <a:xfrm>
            <a:off x="2422988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</a:p>
        </p:txBody>
      </p:sp>
      <p:pic>
        <p:nvPicPr>
          <p:cNvPr id="10" name="Graphic 9" descr="Puzzle with solid fill">
            <a:extLst>
              <a:ext uri="{FF2B5EF4-FFF2-40B4-BE49-F238E27FC236}">
                <a16:creationId xmlns:a16="http://schemas.microsoft.com/office/drawing/2014/main" id="{A3925CCC-74F1-4ED0-A765-79EC1442E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3720" y="0"/>
            <a:ext cx="3124200" cy="3124200"/>
          </a:xfrm>
          <a:prstGeom prst="rect">
            <a:avLst/>
          </a:prstGeom>
        </p:spPr>
      </p:pic>
      <p:pic>
        <p:nvPicPr>
          <p:cNvPr id="11" name="Graphic 10" descr="Puzzle with solid fill">
            <a:extLst>
              <a:ext uri="{FF2B5EF4-FFF2-40B4-BE49-F238E27FC236}">
                <a16:creationId xmlns:a16="http://schemas.microsoft.com/office/drawing/2014/main" id="{4E1E3C15-E5A0-4400-A867-583F1FDC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7818" y="4787134"/>
            <a:ext cx="2503715" cy="2503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3F89E-940C-46E9-B292-2B0F14413694}"/>
              </a:ext>
            </a:extLst>
          </p:cNvPr>
          <p:cNvGrpSpPr/>
          <p:nvPr/>
        </p:nvGrpSpPr>
        <p:grpSpPr>
          <a:xfrm>
            <a:off x="3712296" y="5960684"/>
            <a:ext cx="4767406" cy="615244"/>
            <a:chOff x="4150252" y="6035038"/>
            <a:chExt cx="4767406" cy="615244"/>
          </a:xfrm>
          <a:solidFill>
            <a:schemeClr val="bg1">
              <a:lumMod val="95000"/>
            </a:schemeClr>
          </a:solidFill>
        </p:grpSpPr>
        <p:pic>
          <p:nvPicPr>
            <p:cNvPr id="13" name="Graphic 12" descr="Lightbulb with solid fill">
              <a:extLst>
                <a:ext uri="{FF2B5EF4-FFF2-40B4-BE49-F238E27FC236}">
                  <a16:creationId xmlns:a16="http://schemas.microsoft.com/office/drawing/2014/main" id="{8A429DAC-3EAF-4484-8F52-8683317D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0252" y="6035038"/>
              <a:ext cx="615244" cy="6152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08BD5A-D088-4DF3-876D-51669FFB6715}"/>
                </a:ext>
              </a:extLst>
            </p:cNvPr>
            <p:cNvSpPr txBox="1"/>
            <p:nvPr/>
          </p:nvSpPr>
          <p:spPr>
            <a:xfrm>
              <a:off x="4765496" y="6157994"/>
              <a:ext cx="415216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Universal Design benefits everyone.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2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E8BED3C0-E3F9-4BBC-8E12-E531319B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42AA7-4056-46B3-A82F-01EFD426FBAB}"/>
              </a:ext>
            </a:extLst>
          </p:cNvPr>
          <p:cNvSpPr txBox="1"/>
          <p:nvPr/>
        </p:nvSpPr>
        <p:spPr>
          <a:xfrm>
            <a:off x="2422988" y="426656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Principles of Inclusivity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E3395B-AF58-4035-8CBD-94C80F4C74D9}"/>
              </a:ext>
            </a:extLst>
          </p:cNvPr>
          <p:cNvGrpSpPr/>
          <p:nvPr/>
        </p:nvGrpSpPr>
        <p:grpSpPr>
          <a:xfrm>
            <a:off x="4712790" y="1228835"/>
            <a:ext cx="2592138" cy="5528990"/>
            <a:chOff x="4712790" y="1136367"/>
            <a:chExt cx="2592138" cy="552899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B07539-DA69-4A46-9C3E-2BB8F6D3EB43}"/>
                </a:ext>
              </a:extLst>
            </p:cNvPr>
            <p:cNvCxnSpPr>
              <a:cxnSpLocks/>
            </p:cNvCxnSpPr>
            <p:nvPr/>
          </p:nvCxnSpPr>
          <p:spPr>
            <a:xfrm>
              <a:off x="5983362" y="1136367"/>
              <a:ext cx="0" cy="1602768"/>
            </a:xfrm>
            <a:prstGeom prst="line">
              <a:avLst/>
            </a:prstGeom>
            <a:ln w="539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Neurodiversity in the workplace | Texthelp">
              <a:extLst>
                <a:ext uri="{FF2B5EF4-FFF2-40B4-BE49-F238E27FC236}">
                  <a16:creationId xmlns:a16="http://schemas.microsoft.com/office/drawing/2014/main" id="{36A2A2D5-D232-4A21-9057-0772301EA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5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75"/>
                      </a14:imgEffect>
                      <a14:imgEffect>
                        <a14:saturation sa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790" y="2823897"/>
              <a:ext cx="2592138" cy="129239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71881F-76C8-4B7A-B0ED-F79FDC4F0C7A}"/>
                </a:ext>
              </a:extLst>
            </p:cNvPr>
            <p:cNvCxnSpPr>
              <a:cxnSpLocks/>
            </p:cNvCxnSpPr>
            <p:nvPr/>
          </p:nvCxnSpPr>
          <p:spPr>
            <a:xfrm>
              <a:off x="5983362" y="4240656"/>
              <a:ext cx="0" cy="2424701"/>
            </a:xfrm>
            <a:prstGeom prst="line">
              <a:avLst/>
            </a:prstGeom>
            <a:ln w="539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CD0C7D-AE36-4576-AA41-6B5EF772D8FF}"/>
              </a:ext>
            </a:extLst>
          </p:cNvPr>
          <p:cNvGrpSpPr/>
          <p:nvPr/>
        </p:nvGrpSpPr>
        <p:grpSpPr>
          <a:xfrm>
            <a:off x="556137" y="1723490"/>
            <a:ext cx="1693523" cy="1602768"/>
            <a:chOff x="556137" y="1723490"/>
            <a:chExt cx="1693523" cy="160276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15B7280-C1D8-42E9-987B-9462BDFA82EE}"/>
                </a:ext>
              </a:extLst>
            </p:cNvPr>
            <p:cNvSpPr/>
            <p:nvPr/>
          </p:nvSpPr>
          <p:spPr>
            <a:xfrm>
              <a:off x="556137" y="1723490"/>
              <a:ext cx="1693523" cy="16027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58F5A7-3FFD-4FEE-9046-F1DC76D3890C}"/>
                </a:ext>
              </a:extLst>
            </p:cNvPr>
            <p:cNvSpPr txBox="1"/>
            <p:nvPr/>
          </p:nvSpPr>
          <p:spPr>
            <a:xfrm>
              <a:off x="760762" y="2194815"/>
              <a:ext cx="1284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Assistive Technology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7CB35C-D39F-4F98-AD9E-4C6E65288A7D}"/>
              </a:ext>
            </a:extLst>
          </p:cNvPr>
          <p:cNvGrpSpPr/>
          <p:nvPr/>
        </p:nvGrpSpPr>
        <p:grpSpPr>
          <a:xfrm>
            <a:off x="556136" y="3570267"/>
            <a:ext cx="1693523" cy="1602768"/>
            <a:chOff x="556136" y="3570267"/>
            <a:chExt cx="1693523" cy="16027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790BBC-7F29-43E8-9941-530ABCB86B19}"/>
                </a:ext>
              </a:extLst>
            </p:cNvPr>
            <p:cNvSpPr/>
            <p:nvPr/>
          </p:nvSpPr>
          <p:spPr>
            <a:xfrm>
              <a:off x="556136" y="3570267"/>
              <a:ext cx="1693523" cy="16027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9EBE51-085F-470A-8509-BE828EFE0969}"/>
                </a:ext>
              </a:extLst>
            </p:cNvPr>
            <p:cNvSpPr txBox="1"/>
            <p:nvPr/>
          </p:nvSpPr>
          <p:spPr>
            <a:xfrm>
              <a:off x="760762" y="4142620"/>
              <a:ext cx="1284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Equipment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F351A9-A1E6-4AE4-98AE-3C86612923C9}"/>
              </a:ext>
            </a:extLst>
          </p:cNvPr>
          <p:cNvGrpSpPr/>
          <p:nvPr/>
        </p:nvGrpSpPr>
        <p:grpSpPr>
          <a:xfrm>
            <a:off x="2422988" y="2730356"/>
            <a:ext cx="1693523" cy="1602768"/>
            <a:chOff x="2422988" y="2730356"/>
            <a:chExt cx="1693523" cy="160276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A8CC77-C43C-4DC2-AAEA-514AEBC7618F}"/>
                </a:ext>
              </a:extLst>
            </p:cNvPr>
            <p:cNvSpPr/>
            <p:nvPr/>
          </p:nvSpPr>
          <p:spPr>
            <a:xfrm>
              <a:off x="2422988" y="2730356"/>
              <a:ext cx="1693523" cy="1602768"/>
            </a:xfrm>
            <a:prstGeom prst="ellipse">
              <a:avLst/>
            </a:prstGeom>
            <a:solidFill>
              <a:srgbClr val="E4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D3A157-C547-4E06-B8CB-2F4AB7681D8B}"/>
                </a:ext>
              </a:extLst>
            </p:cNvPr>
            <p:cNvSpPr txBox="1"/>
            <p:nvPr/>
          </p:nvSpPr>
          <p:spPr>
            <a:xfrm>
              <a:off x="2627614" y="3239352"/>
              <a:ext cx="1284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Strategy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Coaching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EE1D54-BE0A-4D9E-AC45-01242E530BF6}"/>
              </a:ext>
            </a:extLst>
          </p:cNvPr>
          <p:cNvGrpSpPr/>
          <p:nvPr/>
        </p:nvGrpSpPr>
        <p:grpSpPr>
          <a:xfrm>
            <a:off x="422572" y="5910482"/>
            <a:ext cx="5424985" cy="338554"/>
            <a:chOff x="556136" y="5814374"/>
            <a:chExt cx="5424985" cy="3385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F08F2C7-532E-4DB8-86A7-07AA1C698619}"/>
                </a:ext>
              </a:extLst>
            </p:cNvPr>
            <p:cNvCxnSpPr/>
            <p:nvPr/>
          </p:nvCxnSpPr>
          <p:spPr>
            <a:xfrm>
              <a:off x="556136" y="6000108"/>
              <a:ext cx="728134" cy="0"/>
            </a:xfrm>
            <a:prstGeom prst="straightConnector1">
              <a:avLst/>
            </a:prstGeom>
            <a:ln w="57150">
              <a:solidFill>
                <a:srgbClr val="FCA6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ACB22A-C6CC-475E-ADB8-3BE5C12F3410}"/>
                </a:ext>
              </a:extLst>
            </p:cNvPr>
            <p:cNvSpPr txBox="1"/>
            <p:nvPr/>
          </p:nvSpPr>
          <p:spPr>
            <a:xfrm>
              <a:off x="1014040" y="5814374"/>
              <a:ext cx="4967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Enforce a fit by aiming to change the individual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D9B276-815E-4862-930B-AD0EA3272F52}"/>
              </a:ext>
            </a:extLst>
          </p:cNvPr>
          <p:cNvGrpSpPr/>
          <p:nvPr/>
        </p:nvGrpSpPr>
        <p:grpSpPr>
          <a:xfrm>
            <a:off x="6305461" y="5898252"/>
            <a:ext cx="6068601" cy="338554"/>
            <a:chOff x="575544" y="5814374"/>
            <a:chExt cx="5405577" cy="33855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5FE31A0-4FCE-4C6E-9CB5-BBC502100AB3}"/>
                </a:ext>
              </a:extLst>
            </p:cNvPr>
            <p:cNvCxnSpPr/>
            <p:nvPr/>
          </p:nvCxnSpPr>
          <p:spPr>
            <a:xfrm>
              <a:off x="575544" y="6012338"/>
              <a:ext cx="728134" cy="0"/>
            </a:xfrm>
            <a:prstGeom prst="straightConnector1">
              <a:avLst/>
            </a:prstGeom>
            <a:ln w="57150">
              <a:solidFill>
                <a:srgbClr val="FCA6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9F6DA2-E9CF-4921-8DE1-AD72DD87BBF2}"/>
                </a:ext>
              </a:extLst>
            </p:cNvPr>
            <p:cNvSpPr txBox="1"/>
            <p:nvPr/>
          </p:nvSpPr>
          <p:spPr>
            <a:xfrm>
              <a:off x="1014040" y="5814374"/>
              <a:ext cx="4967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Rethink the environment instead of changing people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A42888-DA84-4347-BFEE-6D58AB95C5C4}"/>
              </a:ext>
            </a:extLst>
          </p:cNvPr>
          <p:cNvGrpSpPr/>
          <p:nvPr/>
        </p:nvGrpSpPr>
        <p:grpSpPr>
          <a:xfrm>
            <a:off x="7260271" y="1439631"/>
            <a:ext cx="1693523" cy="1602768"/>
            <a:chOff x="7584710" y="1393431"/>
            <a:chExt cx="1693523" cy="160276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7D7C80-7564-46B8-B22E-A1793FD12517}"/>
                </a:ext>
              </a:extLst>
            </p:cNvPr>
            <p:cNvSpPr/>
            <p:nvPr/>
          </p:nvSpPr>
          <p:spPr>
            <a:xfrm>
              <a:off x="7584710" y="1393431"/>
              <a:ext cx="1693523" cy="1602768"/>
            </a:xfrm>
            <a:prstGeom prst="ellipse">
              <a:avLst/>
            </a:prstGeom>
            <a:solidFill>
              <a:srgbClr val="E4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286B0A-5CCD-437F-9A2B-3C5D428454A4}"/>
                </a:ext>
              </a:extLst>
            </p:cNvPr>
            <p:cNvSpPr txBox="1"/>
            <p:nvPr/>
          </p:nvSpPr>
          <p:spPr>
            <a:xfrm>
              <a:off x="7682882" y="1856830"/>
              <a:ext cx="1488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Variety in comms styles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EBCE4-B20D-47FA-91D2-EFD1E8ADF02F}"/>
              </a:ext>
            </a:extLst>
          </p:cNvPr>
          <p:cNvGrpSpPr/>
          <p:nvPr/>
        </p:nvGrpSpPr>
        <p:grpSpPr>
          <a:xfrm>
            <a:off x="9277776" y="806337"/>
            <a:ext cx="1693523" cy="1602768"/>
            <a:chOff x="9926364" y="1242930"/>
            <a:chExt cx="1693523" cy="160276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F933A0-9452-44EC-B981-B2BFEB0B55A1}"/>
                </a:ext>
              </a:extLst>
            </p:cNvPr>
            <p:cNvSpPr/>
            <p:nvPr/>
          </p:nvSpPr>
          <p:spPr>
            <a:xfrm>
              <a:off x="9926364" y="1242930"/>
              <a:ext cx="1693523" cy="16027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1CF524-FADA-45F8-89EB-AB200F521849}"/>
                </a:ext>
              </a:extLst>
            </p:cNvPr>
            <p:cNvSpPr txBox="1"/>
            <p:nvPr/>
          </p:nvSpPr>
          <p:spPr>
            <a:xfrm>
              <a:off x="10020688" y="1751926"/>
              <a:ext cx="1504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Flexible work rhythms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FED86C-F070-4AC4-8A21-6698066773A6}"/>
              </a:ext>
            </a:extLst>
          </p:cNvPr>
          <p:cNvGrpSpPr/>
          <p:nvPr/>
        </p:nvGrpSpPr>
        <p:grpSpPr>
          <a:xfrm>
            <a:off x="10498477" y="2605994"/>
            <a:ext cx="1693523" cy="1602768"/>
            <a:chOff x="8973149" y="2771019"/>
            <a:chExt cx="1693523" cy="160276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4C438C-F04D-487D-BAEE-3617A1B77B83}"/>
                </a:ext>
              </a:extLst>
            </p:cNvPr>
            <p:cNvSpPr/>
            <p:nvPr/>
          </p:nvSpPr>
          <p:spPr>
            <a:xfrm>
              <a:off x="8973149" y="2771019"/>
              <a:ext cx="1693523" cy="16027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5132D7-4B54-4598-993E-B2727B4D02D8}"/>
                </a:ext>
              </a:extLst>
            </p:cNvPr>
            <p:cNvSpPr txBox="1"/>
            <p:nvPr/>
          </p:nvSpPr>
          <p:spPr>
            <a:xfrm>
              <a:off x="9171779" y="3147064"/>
              <a:ext cx="12842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Structure incl. reminders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24B752-9AB1-404A-BBDD-AC816FF488FA}"/>
              </a:ext>
            </a:extLst>
          </p:cNvPr>
          <p:cNvGrpSpPr/>
          <p:nvPr/>
        </p:nvGrpSpPr>
        <p:grpSpPr>
          <a:xfrm>
            <a:off x="10030212" y="4252123"/>
            <a:ext cx="1693523" cy="1602768"/>
            <a:chOff x="10428759" y="3966070"/>
            <a:chExt cx="1693523" cy="160276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83C9149-1479-492E-8125-062F829122D9}"/>
                </a:ext>
              </a:extLst>
            </p:cNvPr>
            <p:cNvSpPr/>
            <p:nvPr/>
          </p:nvSpPr>
          <p:spPr>
            <a:xfrm>
              <a:off x="10428759" y="3966070"/>
              <a:ext cx="1693523" cy="1602768"/>
            </a:xfrm>
            <a:prstGeom prst="ellipse">
              <a:avLst/>
            </a:prstGeom>
            <a:solidFill>
              <a:srgbClr val="E4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557FC6-8ACF-4070-8C3F-C84CD77BA9A6}"/>
                </a:ext>
              </a:extLst>
            </p:cNvPr>
            <p:cNvSpPr txBox="1"/>
            <p:nvPr/>
          </p:nvSpPr>
          <p:spPr>
            <a:xfrm>
              <a:off x="10581300" y="4453855"/>
              <a:ext cx="1388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Sensory workspaces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AD0B5D-9300-4D21-A3DC-E9BD3BAB71F7}"/>
              </a:ext>
            </a:extLst>
          </p:cNvPr>
          <p:cNvGrpSpPr/>
          <p:nvPr/>
        </p:nvGrpSpPr>
        <p:grpSpPr>
          <a:xfrm>
            <a:off x="8679492" y="2747088"/>
            <a:ext cx="1693523" cy="1602768"/>
            <a:chOff x="7478256" y="3966070"/>
            <a:chExt cx="1693523" cy="160276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456029-F885-4737-B937-DFACBC08DED8}"/>
                </a:ext>
              </a:extLst>
            </p:cNvPr>
            <p:cNvSpPr/>
            <p:nvPr/>
          </p:nvSpPr>
          <p:spPr>
            <a:xfrm>
              <a:off x="7478256" y="3966070"/>
              <a:ext cx="1693523" cy="160276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700D9E-BEFC-4806-B4F1-327E4973E840}"/>
                </a:ext>
              </a:extLst>
            </p:cNvPr>
            <p:cNvSpPr txBox="1"/>
            <p:nvPr/>
          </p:nvSpPr>
          <p:spPr>
            <a:xfrm>
              <a:off x="7630797" y="4287702"/>
              <a:ext cx="1388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Easy to navigate environment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08FFFF-811A-486B-9114-9863E12DD1D8}"/>
              </a:ext>
            </a:extLst>
          </p:cNvPr>
          <p:cNvGrpSpPr/>
          <p:nvPr/>
        </p:nvGrpSpPr>
        <p:grpSpPr>
          <a:xfrm>
            <a:off x="7390225" y="4139668"/>
            <a:ext cx="1693523" cy="1602768"/>
            <a:chOff x="7228729" y="4167910"/>
            <a:chExt cx="1693523" cy="160276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D6DAE51-5FB4-4256-ACD8-F9DA9A48177C}"/>
                </a:ext>
              </a:extLst>
            </p:cNvPr>
            <p:cNvSpPr/>
            <p:nvPr/>
          </p:nvSpPr>
          <p:spPr>
            <a:xfrm>
              <a:off x="7228729" y="4167910"/>
              <a:ext cx="1693523" cy="16027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567D78-5198-46B2-A000-6548ECE5F4A9}"/>
                </a:ext>
              </a:extLst>
            </p:cNvPr>
            <p:cNvSpPr txBox="1"/>
            <p:nvPr/>
          </p:nvSpPr>
          <p:spPr>
            <a:xfrm>
              <a:off x="7433355" y="4525553"/>
              <a:ext cx="12842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Breaking down; bullet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1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376D302D-9499-456A-A758-CA456900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1E5D6-209B-4945-97F6-14291C29A0D2}"/>
              </a:ext>
            </a:extLst>
          </p:cNvPr>
          <p:cNvSpPr txBox="1"/>
          <p:nvPr/>
        </p:nvSpPr>
        <p:spPr>
          <a:xfrm>
            <a:off x="2767223" y="241990"/>
            <a:ext cx="7346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Tales of Inclusion - Case Study 1</a:t>
            </a:r>
          </a:p>
          <a:p>
            <a:pPr algn="ctr"/>
            <a:r>
              <a:rPr lang="en-GB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at GCHQ</a:t>
            </a:r>
          </a:p>
          <a:p>
            <a:pPr algn="ctr"/>
            <a:endParaRPr lang="en-GB" sz="3500" dirty="0">
              <a:solidFill>
                <a:schemeClr val="tx2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AB08A-ED60-45B6-BB13-B59C0FD3FD68}"/>
              </a:ext>
            </a:extLst>
          </p:cNvPr>
          <p:cNvSpPr txBox="1"/>
          <p:nvPr/>
        </p:nvSpPr>
        <p:spPr>
          <a:xfrm>
            <a:off x="4575894" y="2208566"/>
            <a:ext cx="73460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Proactively looking for people who can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 patterns that others miss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applications from dyslexic people for this reason.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14168A-FBF2-414E-849D-C8A3A53F535C}"/>
              </a:ext>
            </a:extLst>
          </p:cNvPr>
          <p:cNvGrpSpPr/>
          <p:nvPr/>
        </p:nvGrpSpPr>
        <p:grpSpPr>
          <a:xfrm>
            <a:off x="556542" y="1303612"/>
            <a:ext cx="3932046" cy="2597629"/>
            <a:chOff x="279588" y="1340844"/>
            <a:chExt cx="3932046" cy="25976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E28132-A062-433F-A43F-AD7FED33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588" y="1961707"/>
              <a:ext cx="3932046" cy="1976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F8EE39-47DA-41CC-B3E9-F709E6E0967E}"/>
                </a:ext>
              </a:extLst>
            </p:cNvPr>
            <p:cNvGrpSpPr/>
            <p:nvPr/>
          </p:nvGrpSpPr>
          <p:grpSpPr>
            <a:xfrm>
              <a:off x="737086" y="1340844"/>
              <a:ext cx="2943386" cy="425302"/>
              <a:chOff x="889889" y="1353173"/>
              <a:chExt cx="2943386" cy="42530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237CB2C-A3D8-45EA-A06F-D42306F14245}"/>
                  </a:ext>
                </a:extLst>
              </p:cNvPr>
              <p:cNvSpPr/>
              <p:nvPr/>
            </p:nvSpPr>
            <p:spPr>
              <a:xfrm>
                <a:off x="889889" y="1353173"/>
                <a:ext cx="2943386" cy="4253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D328F-2619-4DA9-B5CA-06CD11EE1794}"/>
                  </a:ext>
                </a:extLst>
              </p:cNvPr>
              <p:cNvSpPr txBox="1"/>
              <p:nvPr/>
            </p:nvSpPr>
            <p:spPr>
              <a:xfrm>
                <a:off x="1081542" y="1394546"/>
                <a:ext cx="2633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HIRING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AB0419-66B8-4399-9C23-60B1F76BC324}"/>
              </a:ext>
            </a:extLst>
          </p:cNvPr>
          <p:cNvGrpSpPr/>
          <p:nvPr/>
        </p:nvGrpSpPr>
        <p:grpSpPr>
          <a:xfrm>
            <a:off x="4879111" y="3275679"/>
            <a:ext cx="7180470" cy="2986646"/>
            <a:chOff x="4879111" y="3275679"/>
            <a:chExt cx="7180470" cy="29866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D36721-155D-48C7-981A-5938510D75C7}"/>
                </a:ext>
              </a:extLst>
            </p:cNvPr>
            <p:cNvGrpSpPr/>
            <p:nvPr/>
          </p:nvGrpSpPr>
          <p:grpSpPr>
            <a:xfrm>
              <a:off x="4879111" y="3275679"/>
              <a:ext cx="7180470" cy="2986646"/>
              <a:chOff x="580376" y="1821894"/>
              <a:chExt cx="6798897" cy="297272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B5B66-F818-45F6-86EF-EFD0EDC1100B}"/>
                  </a:ext>
                </a:extLst>
              </p:cNvPr>
              <p:cNvSpPr txBox="1"/>
              <p:nvPr/>
            </p:nvSpPr>
            <p:spPr>
              <a:xfrm>
                <a:off x="1239398" y="2448763"/>
                <a:ext cx="6139875" cy="1807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600" b="0" i="0" dirty="0">
                    <a:solidFill>
                      <a:srgbClr val="0303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Some of our most talented and creative people have a neurodiverse profile – from people with autism spectrum conditions to dyslexia, and from dyscalculia and dyspraxia. For the last 20 years we have had a specialised neurodiversity </a:t>
                </a:r>
                <a:r>
                  <a:rPr lang="en-GB" sz="1600" b="1" i="0" dirty="0">
                    <a:solidFill>
                      <a:srgbClr val="0303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support service</a:t>
                </a:r>
                <a:r>
                  <a:rPr lang="en-GB" sz="1600" b="0" i="0" dirty="0">
                    <a:solidFill>
                      <a:srgbClr val="0303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with specialist neurodiversity advisers, who offer awareness sessions for managers, </a:t>
                </a:r>
                <a:r>
                  <a:rPr lang="en-GB" sz="1600" dirty="0">
                    <a:solidFill>
                      <a:srgbClr val="03030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 well as </a:t>
                </a:r>
                <a:r>
                  <a:rPr lang="en-GB" sz="1600" b="0" i="0" dirty="0">
                    <a:solidFill>
                      <a:srgbClr val="0303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training so that managers can help staff with any adjustments they need to reach their full potential.</a:t>
                </a:r>
                <a:endParaRPr lang="en-GB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8" name="Graphic 7" descr="Open quotation mark with solid fill">
                <a:extLst>
                  <a:ext uri="{FF2B5EF4-FFF2-40B4-BE49-F238E27FC236}">
                    <a16:creationId xmlns:a16="http://schemas.microsoft.com/office/drawing/2014/main" id="{BBAD0E65-5B99-45E2-92B4-0AA6E82CB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0376" y="18218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Graphic 9" descr="Closed quotation mark with solid fill">
                <a:extLst>
                  <a:ext uri="{FF2B5EF4-FFF2-40B4-BE49-F238E27FC236}">
                    <a16:creationId xmlns:a16="http://schemas.microsoft.com/office/drawing/2014/main" id="{8DD2D3E1-ABBF-4C9A-9EBF-0782A526C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48561" y="388021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1DFC80D-60BD-4068-9A81-17A8AA45DD3B}"/>
                </a:ext>
              </a:extLst>
            </p:cNvPr>
            <p:cNvGrpSpPr/>
            <p:nvPr/>
          </p:nvGrpSpPr>
          <p:grpSpPr>
            <a:xfrm>
              <a:off x="7327358" y="3305987"/>
              <a:ext cx="2943386" cy="425302"/>
              <a:chOff x="7327358" y="3305987"/>
              <a:chExt cx="2943386" cy="42530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D464374-B2C9-471C-90CE-2B0ED6AAEEDF}"/>
                  </a:ext>
                </a:extLst>
              </p:cNvPr>
              <p:cNvSpPr/>
              <p:nvPr/>
            </p:nvSpPr>
            <p:spPr>
              <a:xfrm>
                <a:off x="7327358" y="3305987"/>
                <a:ext cx="2943386" cy="42530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C875CF-AF63-4C4C-83AB-66A6AC19B279}"/>
                  </a:ext>
                </a:extLst>
              </p:cNvPr>
              <p:cNvSpPr txBox="1"/>
              <p:nvPr/>
            </p:nvSpPr>
            <p:spPr>
              <a:xfrm>
                <a:off x="7500477" y="3361957"/>
                <a:ext cx="2633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RETENTION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241BC-85C7-4A8C-B2C9-EF281638C8A5}"/>
              </a:ext>
            </a:extLst>
          </p:cNvPr>
          <p:cNvGrpSpPr/>
          <p:nvPr/>
        </p:nvGrpSpPr>
        <p:grpSpPr>
          <a:xfrm>
            <a:off x="556542" y="4222983"/>
            <a:ext cx="4525555" cy="2339102"/>
            <a:chOff x="623266" y="4167674"/>
            <a:chExt cx="4525555" cy="23391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D2E6C7-431C-44D0-BC7F-15A8C8D421EB}"/>
                </a:ext>
              </a:extLst>
            </p:cNvPr>
            <p:cNvSpPr txBox="1"/>
            <p:nvPr/>
          </p:nvSpPr>
          <p:spPr>
            <a:xfrm>
              <a:off x="623266" y="4167674"/>
              <a:ext cx="4525555" cy="2339102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b="1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 interview stage:</a:t>
              </a:r>
            </a:p>
            <a:p>
              <a:pPr marL="285750" indent="-285750" algn="l">
                <a:buFont typeface="Wingdings" panose="05000000000000000000" pitchFamily="2" charset="2"/>
                <a:buChar char="v"/>
              </a:pPr>
              <a:r>
                <a:rPr lang="en-GB" sz="1600" b="0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Using a whiteboard or flipchart to ‘car park’ questions to return to later</a:t>
              </a:r>
            </a:p>
            <a:p>
              <a:pPr marL="285750" indent="-285750" algn="l">
                <a:buFont typeface="Wingdings" panose="05000000000000000000" pitchFamily="2" charset="2"/>
                <a:buChar char="v"/>
              </a:pPr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/>
              <a:r>
                <a:rPr lang="en-GB" sz="1600" b="1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 the workplace:</a:t>
              </a:r>
            </a:p>
            <a:p>
              <a:pPr marL="285750" indent="-285750" algn="l">
                <a:buFont typeface="Wingdings" panose="05000000000000000000" pitchFamily="2" charset="2"/>
                <a:buChar char="v"/>
              </a:pPr>
              <a:r>
                <a:rPr lang="en-GB" sz="1600" b="0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Mind-mapping software </a:t>
              </a:r>
            </a:p>
            <a:p>
              <a:pPr marL="285750" indent="-285750" algn="l">
                <a:buFont typeface="Wingdings" panose="05000000000000000000" pitchFamily="2" charset="2"/>
                <a:buChar char="v"/>
              </a:pPr>
              <a:r>
                <a:rPr lang="en-GB" sz="1600" b="0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Noise-cancelling headphones</a:t>
              </a:r>
            </a:p>
            <a:p>
              <a:pPr marL="285750" indent="-285750" algn="l">
                <a:buFont typeface="Wingdings" panose="05000000000000000000" pitchFamily="2" charset="2"/>
                <a:buChar char="v"/>
              </a:pPr>
              <a:r>
                <a:rPr lang="en-GB" sz="1600" b="0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Onscreen reading rulers</a:t>
              </a:r>
            </a:p>
            <a:p>
              <a:endParaRPr lang="en-GB" dirty="0"/>
            </a:p>
          </p:txBody>
        </p:sp>
        <p:pic>
          <p:nvPicPr>
            <p:cNvPr id="23" name="Graphic 22" descr="Lightbulb with solid fill">
              <a:extLst>
                <a:ext uri="{FF2B5EF4-FFF2-40B4-BE49-F238E27FC236}">
                  <a16:creationId xmlns:a16="http://schemas.microsoft.com/office/drawing/2014/main" id="{744EA346-0F2F-40A3-A611-28C0BDD6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31435" y="533722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8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1AE6EB-E07C-45DC-B590-A077E7BFC94C}"/>
              </a:ext>
            </a:extLst>
          </p:cNvPr>
          <p:cNvSpPr txBox="1"/>
          <p:nvPr/>
        </p:nvSpPr>
        <p:spPr>
          <a:xfrm>
            <a:off x="2678169" y="0"/>
            <a:ext cx="734602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2</a:t>
            </a:r>
          </a:p>
          <a:p>
            <a:pPr algn="ctr"/>
            <a:r>
              <a:rPr lang="en-GB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Neurodiversity Hiring Program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8EA2D5D2-5FFE-4AF5-BB18-7F7224D5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Flip calendar outline">
            <a:extLst>
              <a:ext uri="{FF2B5EF4-FFF2-40B4-BE49-F238E27FC236}">
                <a16:creationId xmlns:a16="http://schemas.microsoft.com/office/drawing/2014/main" id="{547FEE30-6112-4B4B-A5A7-FB24D4AEAA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54666" y="1719365"/>
            <a:ext cx="5743356" cy="4873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CD6E6F-5675-4F00-B45E-6B522C890CE1}"/>
              </a:ext>
            </a:extLst>
          </p:cNvPr>
          <p:cNvSpPr txBox="1"/>
          <p:nvPr/>
        </p:nvSpPr>
        <p:spPr>
          <a:xfrm>
            <a:off x="147950" y="1837431"/>
            <a:ext cx="1044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Multi-day hiring event to showcase skills in supportive and inclusive manner. On campus or virtual.</a:t>
            </a:r>
          </a:p>
        </p:txBody>
      </p:sp>
      <p:pic>
        <p:nvPicPr>
          <p:cNvPr id="5124" name="Picture 4" descr="Minecraft - Wikipedia">
            <a:extLst>
              <a:ext uri="{FF2B5EF4-FFF2-40B4-BE49-F238E27FC236}">
                <a16:creationId xmlns:a16="http://schemas.microsoft.com/office/drawing/2014/main" id="{5C123C71-76D6-476E-9B0B-92C99451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35" y="2993285"/>
            <a:ext cx="1712617" cy="25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0747CCD-AB15-4B0E-ADD0-2D7CBEE7D7D3}"/>
              </a:ext>
            </a:extLst>
          </p:cNvPr>
          <p:cNvGrpSpPr/>
          <p:nvPr/>
        </p:nvGrpSpPr>
        <p:grpSpPr>
          <a:xfrm>
            <a:off x="4479849" y="2682283"/>
            <a:ext cx="8038226" cy="622005"/>
            <a:chOff x="4479849" y="2682283"/>
            <a:chExt cx="8038226" cy="62200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58A95F2-575D-4632-BE7B-D893D90B9471}"/>
                </a:ext>
              </a:extLst>
            </p:cNvPr>
            <p:cNvSpPr/>
            <p:nvPr/>
          </p:nvSpPr>
          <p:spPr>
            <a:xfrm>
              <a:off x="4479849" y="2682283"/>
              <a:ext cx="2030818" cy="62200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D1619D-68AF-4D51-ABA4-E163CFD362B0}"/>
                </a:ext>
              </a:extLst>
            </p:cNvPr>
            <p:cNvSpPr txBox="1"/>
            <p:nvPr/>
          </p:nvSpPr>
          <p:spPr>
            <a:xfrm>
              <a:off x="5013252" y="2797267"/>
              <a:ext cx="1258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Monday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FF06E7-C0E2-4447-93E3-D7969F95DF4A}"/>
                </a:ext>
              </a:extLst>
            </p:cNvPr>
            <p:cNvSpPr txBox="1"/>
            <p:nvPr/>
          </p:nvSpPr>
          <p:spPr>
            <a:xfrm>
              <a:off x="6510667" y="2682283"/>
              <a:ext cx="600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 with managers of each hiring team</a:t>
              </a:r>
            </a:p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Tasks using Minecraft to foster collaborative problem solving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9ECCAE-6C44-4D75-BF52-57BEFBC4CDB4}"/>
              </a:ext>
            </a:extLst>
          </p:cNvPr>
          <p:cNvGrpSpPr/>
          <p:nvPr/>
        </p:nvGrpSpPr>
        <p:grpSpPr>
          <a:xfrm>
            <a:off x="4479849" y="3534255"/>
            <a:ext cx="8038226" cy="622005"/>
            <a:chOff x="4479849" y="3534255"/>
            <a:chExt cx="8038226" cy="62200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C3A644-1E03-4961-87BF-6C1D9D7441A0}"/>
                </a:ext>
              </a:extLst>
            </p:cNvPr>
            <p:cNvSpPr/>
            <p:nvPr/>
          </p:nvSpPr>
          <p:spPr>
            <a:xfrm>
              <a:off x="4479849" y="3534255"/>
              <a:ext cx="2030818" cy="62200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5ABF6C-DA2B-4C05-9AD9-8B291CF44E2C}"/>
                </a:ext>
              </a:extLst>
            </p:cNvPr>
            <p:cNvSpPr txBox="1"/>
            <p:nvPr/>
          </p:nvSpPr>
          <p:spPr>
            <a:xfrm>
              <a:off x="5013252" y="3643700"/>
              <a:ext cx="1258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Tuesday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6895D9-DA5D-42DE-B769-900C96BC1416}"/>
                </a:ext>
              </a:extLst>
            </p:cNvPr>
            <p:cNvSpPr txBox="1"/>
            <p:nvPr/>
          </p:nvSpPr>
          <p:spPr>
            <a:xfrm>
              <a:off x="6510667" y="3553713"/>
              <a:ext cx="600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 interviews with real time feedback </a:t>
              </a:r>
            </a:p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Opportunity to learn more about Microsoft’s culture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4E00AD-3DCA-407D-AD7A-9C5ADD513BE3}"/>
              </a:ext>
            </a:extLst>
          </p:cNvPr>
          <p:cNvGrpSpPr/>
          <p:nvPr/>
        </p:nvGrpSpPr>
        <p:grpSpPr>
          <a:xfrm>
            <a:off x="4479849" y="4385817"/>
            <a:ext cx="8038226" cy="622632"/>
            <a:chOff x="4479849" y="4385817"/>
            <a:chExt cx="8038226" cy="6226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0867C7F-73AB-4722-B768-EEE999091E20}"/>
                </a:ext>
              </a:extLst>
            </p:cNvPr>
            <p:cNvSpPr/>
            <p:nvPr/>
          </p:nvSpPr>
          <p:spPr>
            <a:xfrm>
              <a:off x="4479849" y="4386444"/>
              <a:ext cx="2030818" cy="62200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791B27-6BCC-43FE-B24C-67E582D0DEEB}"/>
                </a:ext>
              </a:extLst>
            </p:cNvPr>
            <p:cNvSpPr txBox="1"/>
            <p:nvPr/>
          </p:nvSpPr>
          <p:spPr>
            <a:xfrm>
              <a:off x="4883002" y="4490133"/>
              <a:ext cx="1518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Wednesday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947BF8-2E1D-4DD3-A45A-ABE8C819BB66}"/>
                </a:ext>
              </a:extLst>
            </p:cNvPr>
            <p:cNvSpPr txBox="1"/>
            <p:nvPr/>
          </p:nvSpPr>
          <p:spPr>
            <a:xfrm>
              <a:off x="6510667" y="4385817"/>
              <a:ext cx="600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Further Minecraft activities allowing candidates to showcase their skills, in line with Microsoft’s core competencies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8915E-F9E5-4B30-BD26-E68B13C7A22F}"/>
              </a:ext>
            </a:extLst>
          </p:cNvPr>
          <p:cNvGrpSpPr/>
          <p:nvPr/>
        </p:nvGrpSpPr>
        <p:grpSpPr>
          <a:xfrm>
            <a:off x="4479849" y="5238416"/>
            <a:ext cx="8052515" cy="622005"/>
            <a:chOff x="4479849" y="5238416"/>
            <a:chExt cx="8052515" cy="62200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54A8E4-4953-4037-A8FA-B0D15FF82DCE}"/>
                </a:ext>
              </a:extLst>
            </p:cNvPr>
            <p:cNvSpPr/>
            <p:nvPr/>
          </p:nvSpPr>
          <p:spPr>
            <a:xfrm>
              <a:off x="4479849" y="5238416"/>
              <a:ext cx="2030818" cy="62200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65161B-B7B8-4833-BEA6-E84C007A9A17}"/>
                </a:ext>
              </a:extLst>
            </p:cNvPr>
            <p:cNvSpPr txBox="1"/>
            <p:nvPr/>
          </p:nvSpPr>
          <p:spPr>
            <a:xfrm>
              <a:off x="4883002" y="5365903"/>
              <a:ext cx="1518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Thursday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ABA1AB-D8BA-47E7-971E-0B80188C9A89}"/>
                </a:ext>
              </a:extLst>
            </p:cNvPr>
            <p:cNvSpPr txBox="1"/>
            <p:nvPr/>
          </p:nvSpPr>
          <p:spPr>
            <a:xfrm>
              <a:off x="6524956" y="5257030"/>
              <a:ext cx="6007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round interviews with each hiring team. All interviewers have received ND training. Job coaches on site. Long breaks.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DB2690C-D42B-4E9D-97A4-2AB40AE66FD4}"/>
              </a:ext>
            </a:extLst>
          </p:cNvPr>
          <p:cNvSpPr txBox="1"/>
          <p:nvPr/>
        </p:nvSpPr>
        <p:spPr>
          <a:xfrm>
            <a:off x="147950" y="6079994"/>
            <a:ext cx="12123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success rate. Unsuccessful candidates are given feedback for future candidacy. Successful candidates receive coaching support for a year and a community mentor. Their team members are trained to understand ND. </a:t>
            </a:r>
          </a:p>
        </p:txBody>
      </p:sp>
    </p:spTree>
    <p:extLst>
      <p:ext uri="{BB962C8B-B14F-4D97-AF65-F5344CB8AC3E}">
        <p14:creationId xmlns:p14="http://schemas.microsoft.com/office/powerpoint/2010/main" val="39728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B04F0EA-D4E2-4195-B39C-658FD5EA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AEAC8-C6D9-4D2F-A493-5A08BA84FA3E}"/>
              </a:ext>
            </a:extLst>
          </p:cNvPr>
          <p:cNvSpPr txBox="1"/>
          <p:nvPr/>
        </p:nvSpPr>
        <p:spPr>
          <a:xfrm>
            <a:off x="243849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 at GC</a:t>
            </a:r>
          </a:p>
        </p:txBody>
      </p:sp>
      <p:pic>
        <p:nvPicPr>
          <p:cNvPr id="3" name="Picture 2" descr="A black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C5FA60DF-408F-4293-9627-3473C9554A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74" y="2081159"/>
            <a:ext cx="5223438" cy="2417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992ED4-CC04-4143-B799-27A40E34BDDE}"/>
              </a:ext>
            </a:extLst>
          </p:cNvPr>
          <p:cNvGrpSpPr/>
          <p:nvPr/>
        </p:nvGrpSpPr>
        <p:grpSpPr>
          <a:xfrm>
            <a:off x="258425" y="1708340"/>
            <a:ext cx="2750589" cy="2494276"/>
            <a:chOff x="258425" y="1708340"/>
            <a:chExt cx="2750589" cy="2494276"/>
          </a:xfrm>
        </p:grpSpPr>
        <p:pic>
          <p:nvPicPr>
            <p:cNvPr id="3074" name="Picture 2" descr="Disability Confident | Remploy">
              <a:extLst>
                <a:ext uri="{FF2B5EF4-FFF2-40B4-BE49-F238E27FC236}">
                  <a16:creationId xmlns:a16="http://schemas.microsoft.com/office/drawing/2014/main" id="{35BD0634-CD5C-4EF5-B447-5D6CFBC4A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01" y="1708340"/>
              <a:ext cx="2147587" cy="16086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6889A7-4EC7-41AB-A3F8-16C54731B213}"/>
                </a:ext>
              </a:extLst>
            </p:cNvPr>
            <p:cNvSpPr txBox="1"/>
            <p:nvPr/>
          </p:nvSpPr>
          <p:spPr>
            <a:xfrm>
              <a:off x="258425" y="3371619"/>
              <a:ext cx="2750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Champion best practice and encourage businesses to become Disability Confident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81AE6-A89A-4FBE-9696-8E6ED36385CA}"/>
              </a:ext>
            </a:extLst>
          </p:cNvPr>
          <p:cNvGrpSpPr/>
          <p:nvPr/>
        </p:nvGrpSpPr>
        <p:grpSpPr>
          <a:xfrm>
            <a:off x="9363740" y="658527"/>
            <a:ext cx="2569835" cy="3057100"/>
            <a:chOff x="9531546" y="1359195"/>
            <a:chExt cx="2569835" cy="3057100"/>
          </a:xfrm>
        </p:grpSpPr>
        <p:pic>
          <p:nvPicPr>
            <p:cNvPr id="9" name="Graphic 8" descr="Boardroom with solid fill">
              <a:extLst>
                <a:ext uri="{FF2B5EF4-FFF2-40B4-BE49-F238E27FC236}">
                  <a16:creationId xmlns:a16="http://schemas.microsoft.com/office/drawing/2014/main" id="{98CFE369-EB24-46F9-AE3A-206FFB5BB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89906" y="1359195"/>
              <a:ext cx="1453117" cy="145311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05323F-0BEF-4EC6-9557-0C44A4D4BE9B}"/>
                </a:ext>
              </a:extLst>
            </p:cNvPr>
            <p:cNvSpPr txBox="1"/>
            <p:nvPr/>
          </p:nvSpPr>
          <p:spPr>
            <a:xfrm>
              <a:off x="9531546" y="2600413"/>
              <a:ext cx="256983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Mention of Reasonable Adjustments in all adverts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Guaranteed interview for applicants who meet the minimum requirements and are also disabled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1C5975-EC7C-4262-808E-5C2946639E3D}"/>
              </a:ext>
            </a:extLst>
          </p:cNvPr>
          <p:cNvGrpSpPr/>
          <p:nvPr/>
        </p:nvGrpSpPr>
        <p:grpSpPr>
          <a:xfrm>
            <a:off x="610003" y="5144949"/>
            <a:ext cx="6131039" cy="1507399"/>
            <a:chOff x="1014040" y="5350601"/>
            <a:chExt cx="6131039" cy="1507399"/>
          </a:xfrm>
        </p:grpSpPr>
        <p:pic>
          <p:nvPicPr>
            <p:cNvPr id="14" name="Graphic 13" descr="Social network with solid fill">
              <a:extLst>
                <a:ext uri="{FF2B5EF4-FFF2-40B4-BE49-F238E27FC236}">
                  <a16:creationId xmlns:a16="http://schemas.microsoft.com/office/drawing/2014/main" id="{1542813B-C7EF-4B25-AF50-5610BB3DC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4040" y="5350601"/>
              <a:ext cx="1507399" cy="150739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BD7B2-1A10-46D0-AFED-0F51224420E9}"/>
                </a:ext>
              </a:extLst>
            </p:cNvPr>
            <p:cNvSpPr txBox="1"/>
            <p:nvPr/>
          </p:nvSpPr>
          <p:spPr>
            <a:xfrm>
              <a:off x="2521439" y="5600584"/>
              <a:ext cx="4623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Advertise job roles at Salford Disability Forum, GM Coalition of Disabled People, Breakthrough UK, Manchester Deaf Centre and other local organisations to reach a range of applicants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208F4-BB42-419A-8F51-04B4BF048113}"/>
              </a:ext>
            </a:extLst>
          </p:cNvPr>
          <p:cNvGrpSpPr/>
          <p:nvPr/>
        </p:nvGrpSpPr>
        <p:grpSpPr>
          <a:xfrm>
            <a:off x="8374565" y="4754773"/>
            <a:ext cx="3817435" cy="1815882"/>
            <a:chOff x="8374565" y="4754773"/>
            <a:chExt cx="3817435" cy="1815882"/>
          </a:xfrm>
        </p:grpSpPr>
        <p:pic>
          <p:nvPicPr>
            <p:cNvPr id="18" name="Graphic 17" descr="Monthly calendar with solid fill">
              <a:extLst>
                <a:ext uri="{FF2B5EF4-FFF2-40B4-BE49-F238E27FC236}">
                  <a16:creationId xmlns:a16="http://schemas.microsoft.com/office/drawing/2014/main" id="{40A7DB00-7865-4316-BA2A-45B7F0FE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74565" y="4953590"/>
              <a:ext cx="1161800" cy="11618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9145A-79A4-4B41-BE27-0B4D5086BE46}"/>
                </a:ext>
              </a:extLst>
            </p:cNvPr>
            <p:cNvSpPr txBox="1"/>
            <p:nvPr/>
          </p:nvSpPr>
          <p:spPr>
            <a:xfrm>
              <a:off x="9363739" y="4754773"/>
              <a:ext cx="28282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 2020: 9.7% of employees with a disability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 2021: 10.2% 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 to attract and retain a diverse workforce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6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501131BE-7DA8-4898-99E4-FCE304D6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B70E1-DF80-4503-A96F-0F4F0C1A5CD5}"/>
              </a:ext>
            </a:extLst>
          </p:cNvPr>
          <p:cNvSpPr txBox="1"/>
          <p:nvPr/>
        </p:nvSpPr>
        <p:spPr>
          <a:xfrm>
            <a:off x="2422988" y="371593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 at GC: </a:t>
            </a:r>
            <a:r>
              <a:rPr lang="en-GB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ED70B1-EF4E-4E00-B745-4447792E7007}"/>
              </a:ext>
            </a:extLst>
          </p:cNvPr>
          <p:cNvGrpSpPr/>
          <p:nvPr/>
        </p:nvGrpSpPr>
        <p:grpSpPr>
          <a:xfrm>
            <a:off x="-267227" y="1442673"/>
            <a:ext cx="4900281" cy="2090290"/>
            <a:chOff x="-119276" y="1805344"/>
            <a:chExt cx="4900281" cy="20902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F1E532-EC6F-4716-9CFB-5255BA8EE324}"/>
                </a:ext>
              </a:extLst>
            </p:cNvPr>
            <p:cNvGrpSpPr/>
            <p:nvPr/>
          </p:nvGrpSpPr>
          <p:grpSpPr>
            <a:xfrm>
              <a:off x="-119276" y="1805344"/>
              <a:ext cx="4900281" cy="2090290"/>
              <a:chOff x="-119276" y="1741256"/>
              <a:chExt cx="4900281" cy="228179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B446088-CA0A-4082-889B-509833E47185}"/>
                  </a:ext>
                </a:extLst>
              </p:cNvPr>
              <p:cNvSpPr/>
              <p:nvPr/>
            </p:nvSpPr>
            <p:spPr>
              <a:xfrm>
                <a:off x="467912" y="1741256"/>
                <a:ext cx="4313093" cy="22817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Graphic 8" descr="Man with solid fill">
                <a:extLst>
                  <a:ext uri="{FF2B5EF4-FFF2-40B4-BE49-F238E27FC236}">
                    <a16:creationId xmlns:a16="http://schemas.microsoft.com/office/drawing/2014/main" id="{9351C1F1-59D6-4510-AA0C-4C2347F69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19276" y="2295030"/>
                <a:ext cx="1208702" cy="1208702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0E7FF6-A9E0-4692-960C-617EDDB34FDE}"/>
                </a:ext>
              </a:extLst>
            </p:cNvPr>
            <p:cNvSpPr txBox="1"/>
            <p:nvPr/>
          </p:nvSpPr>
          <p:spPr>
            <a:xfrm>
              <a:off x="792478" y="1996409"/>
              <a:ext cx="3648891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Ben Ward – Business Development Executive, MIDAS</a:t>
              </a:r>
            </a:p>
            <a:p>
              <a:pPr algn="ctr"/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Diagnosed with ADHD aged 29 in 2020 during the pandemic</a:t>
              </a:r>
            </a:p>
            <a:p>
              <a:pPr algn="ctr"/>
              <a:endParaRPr lang="en-GB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Diagnosed with Dyslexia aged 21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33D8B0-5987-47EF-A1B1-8488A6EF5BB3}"/>
              </a:ext>
            </a:extLst>
          </p:cNvPr>
          <p:cNvGrpSpPr/>
          <p:nvPr/>
        </p:nvGrpSpPr>
        <p:grpSpPr>
          <a:xfrm>
            <a:off x="0" y="3691110"/>
            <a:ext cx="4633054" cy="937799"/>
            <a:chOff x="147951" y="4241940"/>
            <a:chExt cx="4633054" cy="9377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F1FA71-0525-46FB-B1B0-5460C4D6A380}"/>
                </a:ext>
              </a:extLst>
            </p:cNvPr>
            <p:cNvGrpSpPr/>
            <p:nvPr/>
          </p:nvGrpSpPr>
          <p:grpSpPr>
            <a:xfrm>
              <a:off x="467913" y="4241940"/>
              <a:ext cx="4313092" cy="937799"/>
              <a:chOff x="467913" y="4241940"/>
              <a:chExt cx="4313092" cy="93779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8A8E227-D978-41BC-9EDF-8B3F235DEC9D}"/>
                  </a:ext>
                </a:extLst>
              </p:cNvPr>
              <p:cNvSpPr/>
              <p:nvPr/>
            </p:nvSpPr>
            <p:spPr>
              <a:xfrm>
                <a:off x="467913" y="4241940"/>
                <a:ext cx="4313092" cy="9377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F5CDDA-15B6-4DFF-A884-FBBD561219A8}"/>
                  </a:ext>
                </a:extLst>
              </p:cNvPr>
              <p:cNvSpPr txBox="1"/>
              <p:nvPr/>
            </p:nvSpPr>
            <p:spPr>
              <a:xfrm>
                <a:off x="800013" y="4394014"/>
                <a:ext cx="364889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 Manager: Hannah Tracey – Head of CDT Sector Team, MIDAS</a:t>
                </a:r>
              </a:p>
            </p:txBody>
          </p:sp>
        </p:grpSp>
        <p:pic>
          <p:nvPicPr>
            <p:cNvPr id="8" name="Graphic 7" descr="Office worker female with solid fill">
              <a:extLst>
                <a:ext uri="{FF2B5EF4-FFF2-40B4-BE49-F238E27FC236}">
                  <a16:creationId xmlns:a16="http://schemas.microsoft.com/office/drawing/2014/main" id="{2EDFC323-7C02-4AC5-8B25-86B2AE0D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951" y="4302693"/>
              <a:ext cx="694172" cy="69417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4ED14-4DD9-455F-8674-D138B5AC3E39}"/>
              </a:ext>
            </a:extLst>
          </p:cNvPr>
          <p:cNvGrpSpPr/>
          <p:nvPr/>
        </p:nvGrpSpPr>
        <p:grpSpPr>
          <a:xfrm>
            <a:off x="0" y="4925598"/>
            <a:ext cx="4717581" cy="1855283"/>
            <a:chOff x="213623" y="4645918"/>
            <a:chExt cx="4506173" cy="18552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64878C-94FA-47A2-9AB5-B0B3EDB62FC5}"/>
                </a:ext>
              </a:extLst>
            </p:cNvPr>
            <p:cNvGrpSpPr/>
            <p:nvPr/>
          </p:nvGrpSpPr>
          <p:grpSpPr>
            <a:xfrm>
              <a:off x="498295" y="4645918"/>
              <a:ext cx="4221501" cy="1855283"/>
              <a:chOff x="559504" y="4241940"/>
              <a:chExt cx="4221501" cy="108877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DAFF931-FB9D-4F58-A63F-FAFFD67DAC1A}"/>
                  </a:ext>
                </a:extLst>
              </p:cNvPr>
              <p:cNvSpPr/>
              <p:nvPr/>
            </p:nvSpPr>
            <p:spPr>
              <a:xfrm>
                <a:off x="559504" y="4241940"/>
                <a:ext cx="4221501" cy="93779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F5EB8E-7C2C-4160-8730-0D482F6F4D87}"/>
                  </a:ext>
                </a:extLst>
              </p:cNvPr>
              <p:cNvSpPr txBox="1"/>
              <p:nvPr/>
            </p:nvSpPr>
            <p:spPr>
              <a:xfrm>
                <a:off x="729119" y="4337310"/>
                <a:ext cx="3882269" cy="99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Challenges</a:t>
                </a:r>
                <a:r>
                  <a:rPr lang="en-GB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: Prioritisation </a:t>
                </a:r>
                <a:r>
                  <a:rPr lang="en-GB" sz="1500" i="0" dirty="0">
                    <a:effectLst/>
                    <a:latin typeface="HelveticaNeue-CondensedBold"/>
                  </a:rPr>
                  <a:t>• Breaking Down of Tasks • Anxiety</a:t>
                </a:r>
                <a:r>
                  <a:rPr lang="en-GB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500" i="0" dirty="0">
                    <a:effectLst/>
                    <a:latin typeface="HelveticaNeue-CondensedBold"/>
                  </a:rPr>
                  <a:t>• Imposter syndrome</a:t>
                </a:r>
              </a:p>
              <a:p>
                <a:pPr algn="ctr"/>
                <a:endParaRPr lang="en-GB" sz="1500" dirty="0">
                  <a:latin typeface="HelveticaNeue-CondensedBold"/>
                </a:endParaRPr>
              </a:p>
              <a:p>
                <a:pPr algn="ctr"/>
                <a:r>
                  <a:rPr lang="en-GB" sz="1500" b="1" dirty="0">
                    <a:latin typeface="HelveticaNeue-CondensedBold"/>
                  </a:rPr>
                  <a:t>Strengths</a:t>
                </a:r>
                <a:r>
                  <a:rPr lang="en-GB" sz="1500" dirty="0">
                    <a:latin typeface="HelveticaNeue-CondensedBold"/>
                  </a:rPr>
                  <a:t>: Creativity </a:t>
                </a:r>
                <a:r>
                  <a:rPr lang="en-GB" sz="1500" i="0" dirty="0">
                    <a:effectLst/>
                    <a:latin typeface="HelveticaNeue-CondensedBold"/>
                  </a:rPr>
                  <a:t>• </a:t>
                </a:r>
                <a:r>
                  <a:rPr lang="en-GB" sz="1500" dirty="0">
                    <a:latin typeface="HelveticaNeue-CondensedBold"/>
                  </a:rPr>
                  <a:t>Innovation </a:t>
                </a:r>
                <a:r>
                  <a:rPr lang="en-GB" sz="1500" i="0" dirty="0">
                    <a:effectLst/>
                    <a:latin typeface="HelveticaNeue-CondensedBold"/>
                  </a:rPr>
                  <a:t>• Public Speaking • Sociability</a:t>
                </a:r>
              </a:p>
              <a:p>
                <a:pPr algn="ctr"/>
                <a:endParaRPr lang="en-GB" sz="1500" dirty="0">
                  <a:latin typeface="HelveticaNeue-CondensedBold"/>
                  <a:cs typeface="Arial" panose="020B0604020202020204" pitchFamily="34" charset="0"/>
                </a:endParaRPr>
              </a:p>
              <a:p>
                <a:pPr algn="ctr"/>
                <a:endParaRPr lang="en-GB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Graphic 23" descr="Puzzle pieces with solid fill">
              <a:extLst>
                <a:ext uri="{FF2B5EF4-FFF2-40B4-BE49-F238E27FC236}">
                  <a16:creationId xmlns:a16="http://schemas.microsoft.com/office/drawing/2014/main" id="{BF6568DD-82E2-4B99-9C96-326CAD25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3623" y="5168573"/>
              <a:ext cx="683421" cy="6834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93D535-81DC-4CB9-AC66-4EF6F931D199}"/>
              </a:ext>
            </a:extLst>
          </p:cNvPr>
          <p:cNvGrpSpPr/>
          <p:nvPr/>
        </p:nvGrpSpPr>
        <p:grpSpPr>
          <a:xfrm>
            <a:off x="4956747" y="1338710"/>
            <a:ext cx="2278503" cy="1718522"/>
            <a:chOff x="4956747" y="1338710"/>
            <a:chExt cx="2278503" cy="1718522"/>
          </a:xfrm>
        </p:grpSpPr>
        <p:sp>
          <p:nvSpPr>
            <p:cNvPr id="26" name="Star: 8 Points 25">
              <a:extLst>
                <a:ext uri="{FF2B5EF4-FFF2-40B4-BE49-F238E27FC236}">
                  <a16:creationId xmlns:a16="http://schemas.microsoft.com/office/drawing/2014/main" id="{401EBDAE-0F5E-498B-9DEF-75313288D23B}"/>
                </a:ext>
              </a:extLst>
            </p:cNvPr>
            <p:cNvSpPr/>
            <p:nvPr/>
          </p:nvSpPr>
          <p:spPr>
            <a:xfrm>
              <a:off x="4956747" y="1338710"/>
              <a:ext cx="2278503" cy="1718522"/>
            </a:xfrm>
            <a:prstGeom prst="star8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475850-E453-4B9B-88E7-F2B079013B60}"/>
                </a:ext>
              </a:extLst>
            </p:cNvPr>
            <p:cNvSpPr txBox="1"/>
            <p:nvPr/>
          </p:nvSpPr>
          <p:spPr>
            <a:xfrm>
              <a:off x="5312829" y="1782472"/>
              <a:ext cx="1566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Management Support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E2FBDC-4F77-4B01-A6BB-E1A13EA3E369}"/>
              </a:ext>
            </a:extLst>
          </p:cNvPr>
          <p:cNvGrpSpPr/>
          <p:nvPr/>
        </p:nvGrpSpPr>
        <p:grpSpPr>
          <a:xfrm>
            <a:off x="4956746" y="3213410"/>
            <a:ext cx="2278503" cy="1718522"/>
            <a:chOff x="4956746" y="3213410"/>
            <a:chExt cx="2278503" cy="1718522"/>
          </a:xfrm>
        </p:grpSpPr>
        <p:sp>
          <p:nvSpPr>
            <p:cNvPr id="28" name="Star: 8 Points 27">
              <a:extLst>
                <a:ext uri="{FF2B5EF4-FFF2-40B4-BE49-F238E27FC236}">
                  <a16:creationId xmlns:a16="http://schemas.microsoft.com/office/drawing/2014/main" id="{EDAF4BF0-7C32-47D8-A555-DFB9D6EABC48}"/>
                </a:ext>
              </a:extLst>
            </p:cNvPr>
            <p:cNvSpPr/>
            <p:nvPr/>
          </p:nvSpPr>
          <p:spPr>
            <a:xfrm>
              <a:off x="4956746" y="3213410"/>
              <a:ext cx="2278503" cy="1718522"/>
            </a:xfrm>
            <a:prstGeom prst="star8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A7B3BB-FA04-4EF8-B3BE-DB381B4FA8E0}"/>
                </a:ext>
              </a:extLst>
            </p:cNvPr>
            <p:cNvSpPr txBox="1"/>
            <p:nvPr/>
          </p:nvSpPr>
          <p:spPr>
            <a:xfrm>
              <a:off x="5312829" y="3657172"/>
              <a:ext cx="1566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Strengths-based Approach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958291-EC16-41A2-889F-F0271E753F9C}"/>
              </a:ext>
            </a:extLst>
          </p:cNvPr>
          <p:cNvGrpSpPr/>
          <p:nvPr/>
        </p:nvGrpSpPr>
        <p:grpSpPr>
          <a:xfrm>
            <a:off x="4956745" y="5088110"/>
            <a:ext cx="2278503" cy="1718522"/>
            <a:chOff x="4956745" y="5088110"/>
            <a:chExt cx="2278503" cy="1718522"/>
          </a:xfrm>
        </p:grpSpPr>
        <p:sp>
          <p:nvSpPr>
            <p:cNvPr id="29" name="Star: 8 Points 28">
              <a:extLst>
                <a:ext uri="{FF2B5EF4-FFF2-40B4-BE49-F238E27FC236}">
                  <a16:creationId xmlns:a16="http://schemas.microsoft.com/office/drawing/2014/main" id="{869CC619-1E6F-4893-BAF2-D2C01A01E292}"/>
                </a:ext>
              </a:extLst>
            </p:cNvPr>
            <p:cNvSpPr/>
            <p:nvPr/>
          </p:nvSpPr>
          <p:spPr>
            <a:xfrm>
              <a:off x="4956745" y="5088110"/>
              <a:ext cx="2278503" cy="1718522"/>
            </a:xfrm>
            <a:prstGeom prst="star8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8E4DA7-6E48-40D2-B654-FCFA1C22A0E8}"/>
                </a:ext>
              </a:extLst>
            </p:cNvPr>
            <p:cNvSpPr txBox="1"/>
            <p:nvPr/>
          </p:nvSpPr>
          <p:spPr>
            <a:xfrm>
              <a:off x="5223574" y="5642107"/>
              <a:ext cx="1744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Tailored Communication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65E1930-616C-4A77-B51E-0EE8606C94B6}"/>
              </a:ext>
            </a:extLst>
          </p:cNvPr>
          <p:cNvSpPr txBox="1"/>
          <p:nvPr/>
        </p:nvSpPr>
        <p:spPr>
          <a:xfrm>
            <a:off x="7235244" y="1488693"/>
            <a:ext cx="487903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Weekly KITs to discuss workload, identify 3-5 focuses for the week, update on wider projects to avoid missed out information in emails &amp; feeling of rejection</a:t>
            </a:r>
          </a:p>
          <a:p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 against work that doesn’t have any</a:t>
            </a:r>
          </a:p>
          <a:p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 against chunks of projects</a:t>
            </a: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AFD0DC-921F-4BD0-83AA-3ABA3E2E691C}"/>
              </a:ext>
            </a:extLst>
          </p:cNvPr>
          <p:cNvSpPr txBox="1"/>
          <p:nvPr/>
        </p:nvSpPr>
        <p:spPr>
          <a:xfrm>
            <a:off x="7235243" y="3548298"/>
            <a:ext cx="487903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in any public speaking opportunity and in front of audiences of executive level managers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 to come up with new working processes and ways to do things in a way that keeps Ben engaged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974F70-60DE-4581-8DBC-34F46FF15D78}"/>
              </a:ext>
            </a:extLst>
          </p:cNvPr>
          <p:cNvSpPr txBox="1"/>
          <p:nvPr/>
        </p:nvSpPr>
        <p:spPr>
          <a:xfrm>
            <a:off x="7235243" y="5403581"/>
            <a:ext cx="487903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Allowed protected time for discussion with ADHD coach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Pastoral support and regular check-ins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Encouragements to counteract anxiety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8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deas for ESS IA (1) - ESS- Environmental Systems and Societies">
            <a:extLst>
              <a:ext uri="{FF2B5EF4-FFF2-40B4-BE49-F238E27FC236}">
                <a16:creationId xmlns:a16="http://schemas.microsoft.com/office/drawing/2014/main" id="{D8D37144-35D0-411A-883D-D04DE38E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31"/>
                    </a14:imgEffect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3" y="947472"/>
            <a:ext cx="6783572" cy="57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24D5EE-2B29-4EA6-BF66-A8C2F8FDCA63}"/>
              </a:ext>
            </a:extLst>
          </p:cNvPr>
          <p:cNvSpPr txBox="1"/>
          <p:nvPr/>
        </p:nvSpPr>
        <p:spPr>
          <a:xfrm>
            <a:off x="2499133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Suggestion Box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892DC55D-52B0-42AA-8277-66C457E2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3" y="279671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54262F-D49F-4FFE-92FF-D3591A6E51F3}"/>
              </a:ext>
            </a:extLst>
          </p:cNvPr>
          <p:cNvGrpSpPr/>
          <p:nvPr/>
        </p:nvGrpSpPr>
        <p:grpSpPr>
          <a:xfrm>
            <a:off x="5646366" y="2484015"/>
            <a:ext cx="7594115" cy="2724376"/>
            <a:chOff x="5571938" y="2756095"/>
            <a:chExt cx="7594115" cy="27243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8B0E5D-DFF3-480D-AA17-322286991AC6}"/>
                </a:ext>
              </a:extLst>
            </p:cNvPr>
            <p:cNvSpPr txBox="1"/>
            <p:nvPr/>
          </p:nvSpPr>
          <p:spPr>
            <a:xfrm>
              <a:off x="5571938" y="2756095"/>
              <a:ext cx="7346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Driving best practice at GC…</a:t>
              </a:r>
            </a:p>
          </p:txBody>
        </p:sp>
        <p:pic>
          <p:nvPicPr>
            <p:cNvPr id="5" name="Graphic 4" descr="Brain in head with solid fill">
              <a:extLst>
                <a:ext uri="{FF2B5EF4-FFF2-40B4-BE49-F238E27FC236}">
                  <a16:creationId xmlns:a16="http://schemas.microsoft.com/office/drawing/2014/main" id="{2EF29795-6C54-4AE0-88FC-A9663523B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65950" y="3422325"/>
              <a:ext cx="1391916" cy="13919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264FB7-AAE3-4119-B65E-293CF68A3F6E}"/>
                </a:ext>
              </a:extLst>
            </p:cNvPr>
            <p:cNvSpPr txBox="1"/>
            <p:nvPr/>
          </p:nvSpPr>
          <p:spPr>
            <a:xfrm>
              <a:off x="5820030" y="5049584"/>
              <a:ext cx="7346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…to better include neurodiverse people.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64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27424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827" y="596675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D41E1-B186-44FB-A923-C5D09862ABF4}"/>
              </a:ext>
            </a:extLst>
          </p:cNvPr>
          <p:cNvSpPr txBox="1"/>
          <p:nvPr/>
        </p:nvSpPr>
        <p:spPr>
          <a:xfrm>
            <a:off x="-452077" y="305829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and Future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26419-3382-44D3-A777-0D32D6094C4A}"/>
              </a:ext>
            </a:extLst>
          </p:cNvPr>
          <p:cNvSpPr txBox="1"/>
          <p:nvPr/>
        </p:nvSpPr>
        <p:spPr>
          <a:xfrm>
            <a:off x="87325" y="1470538"/>
            <a:ext cx="62672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Landing page 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resources (testimonials, videos, tools…)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project ideas include:</a:t>
            </a: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 with EDI Age Network and EDI LGBTQ+ Network (Autistic Pride Day, June 18</a:t>
            </a:r>
            <a:r>
              <a:rPr lang="en-GB" sz="1700" baseline="30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cafes around Neurodiversity themes</a:t>
            </a:r>
          </a:p>
          <a:p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phic 3" descr="Lightbulb with solid fill">
            <a:extLst>
              <a:ext uri="{FF2B5EF4-FFF2-40B4-BE49-F238E27FC236}">
                <a16:creationId xmlns:a16="http://schemas.microsoft.com/office/drawing/2014/main" id="{1A42CA1D-7286-41B2-B7EB-C3CB2E226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021" y="4612553"/>
            <a:ext cx="1442484" cy="1442484"/>
          </a:xfrm>
          <a:prstGeom prst="rect">
            <a:avLst/>
          </a:prstGeom>
        </p:spPr>
      </p:pic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0434A8AC-6E6C-4A01-B994-4276EE664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8369" y="5411434"/>
            <a:ext cx="1099182" cy="1099182"/>
          </a:xfrm>
          <a:prstGeom prst="rect">
            <a:avLst/>
          </a:prstGeom>
        </p:spPr>
      </p:pic>
      <p:pic>
        <p:nvPicPr>
          <p:cNvPr id="15" name="Graphic 14" descr="Comment Add with solid fill">
            <a:extLst>
              <a:ext uri="{FF2B5EF4-FFF2-40B4-BE49-F238E27FC236}">
                <a16:creationId xmlns:a16="http://schemas.microsoft.com/office/drawing/2014/main" id="{5A4303E3-EA65-491C-995D-D1C6F369C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8020" y="4668438"/>
            <a:ext cx="1319707" cy="13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" r="5584" b="-1"/>
          <a:stretch/>
        </p:blipFill>
        <p:spPr bwMode="auto">
          <a:xfrm>
            <a:off x="-3047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4" y="5929279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3DDF961-24B9-481F-9AE6-6B71FA909479}"/>
              </a:ext>
            </a:extLst>
          </p:cNvPr>
          <p:cNvSpPr txBox="1">
            <a:spLocks/>
          </p:cNvSpPr>
          <p:nvPr/>
        </p:nvSpPr>
        <p:spPr>
          <a:xfrm>
            <a:off x="7099830" y="761121"/>
            <a:ext cx="5133530" cy="667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Outline</a:t>
            </a:r>
          </a:p>
          <a:p>
            <a:endParaRPr lang="en-US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Presentation, activities &amp; testimonials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Julie Casanova, Safeguarding Lead &amp; EDI Member</a:t>
            </a:r>
          </a:p>
          <a:p>
            <a:pPr>
              <a:lnSpc>
                <a:spcPct val="150000"/>
              </a:lnSpc>
            </a:pPr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Suggestion Box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Discussion: Driving Best Practice at GC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Future projects and activities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note that this session will be </a:t>
            </a:r>
            <a:r>
              <a:rPr lang="en-US" sz="1800" b="1" u="sng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recorded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9F94CDB-4DC3-4B2D-B6B1-3E39646C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3" y="279671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urodiverse workplace">
            <a:extLst>
              <a:ext uri="{FF2B5EF4-FFF2-40B4-BE49-F238E27FC236}">
                <a16:creationId xmlns:a16="http://schemas.microsoft.com/office/drawing/2014/main" id="{1334F5CA-C43C-4745-AE96-2BA00B3C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6" y="672058"/>
            <a:ext cx="5352247" cy="30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30471-A039-4299-B25E-F47243304619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Neurodiversity?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34F95-F826-4F89-9C77-5C3656355BEF}"/>
              </a:ext>
            </a:extLst>
          </p:cNvPr>
          <p:cNvSpPr txBox="1"/>
          <p:nvPr/>
        </p:nvSpPr>
        <p:spPr>
          <a:xfrm>
            <a:off x="544529" y="3805521"/>
            <a:ext cx="11322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(aka “neurodivergence”) is a positive term coined in the late 1990s to celebrate the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diversity 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inherent in human brains. 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refers to natural variations and differences in the human genome that affect how people…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DCF524-B329-4937-BB50-773C3F45B773}"/>
              </a:ext>
            </a:extLst>
          </p:cNvPr>
          <p:cNvGrpSpPr/>
          <p:nvPr/>
        </p:nvGrpSpPr>
        <p:grpSpPr>
          <a:xfrm>
            <a:off x="2501052" y="5129820"/>
            <a:ext cx="1139896" cy="1479208"/>
            <a:chOff x="2605356" y="5242924"/>
            <a:chExt cx="1139896" cy="1479208"/>
          </a:xfrm>
        </p:grpSpPr>
        <p:pic>
          <p:nvPicPr>
            <p:cNvPr id="3" name="Graphic 2" descr="Lightbulb with solid fill">
              <a:extLst>
                <a:ext uri="{FF2B5EF4-FFF2-40B4-BE49-F238E27FC236}">
                  <a16:creationId xmlns:a16="http://schemas.microsoft.com/office/drawing/2014/main" id="{9AC7E501-0830-45BE-A55E-991FFE07F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5175" y="5242924"/>
              <a:ext cx="1040258" cy="104025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A75478-3D2A-4EED-9BC2-EE72615EFAAC}"/>
                </a:ext>
              </a:extLst>
            </p:cNvPr>
            <p:cNvSpPr txBox="1"/>
            <p:nvPr/>
          </p:nvSpPr>
          <p:spPr>
            <a:xfrm>
              <a:off x="2605356" y="6352800"/>
              <a:ext cx="113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THINK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38AD4D-657A-459C-876C-94D6DC592C26}"/>
              </a:ext>
            </a:extLst>
          </p:cNvPr>
          <p:cNvGrpSpPr/>
          <p:nvPr/>
        </p:nvGrpSpPr>
        <p:grpSpPr>
          <a:xfrm>
            <a:off x="4320062" y="5129820"/>
            <a:ext cx="1283359" cy="1543462"/>
            <a:chOff x="4471829" y="5178670"/>
            <a:chExt cx="1283359" cy="1543462"/>
          </a:xfrm>
        </p:grpSpPr>
        <p:pic>
          <p:nvPicPr>
            <p:cNvPr id="23" name="Graphic 22" descr="Head with gears with solid fill">
              <a:extLst>
                <a:ext uri="{FF2B5EF4-FFF2-40B4-BE49-F238E27FC236}">
                  <a16:creationId xmlns:a16="http://schemas.microsoft.com/office/drawing/2014/main" id="{AFBB745C-6171-45CE-B794-AF0B7037A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15292" y="5178670"/>
              <a:ext cx="1139896" cy="11398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88A6E4-58E4-4079-B807-06DEDD3280B5}"/>
                </a:ext>
              </a:extLst>
            </p:cNvPr>
            <p:cNvSpPr txBox="1"/>
            <p:nvPr/>
          </p:nvSpPr>
          <p:spPr>
            <a:xfrm>
              <a:off x="4471829" y="6352800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DB0CB2-F76F-4969-BCDB-8322809BEF66}"/>
              </a:ext>
            </a:extLst>
          </p:cNvPr>
          <p:cNvGrpSpPr/>
          <p:nvPr/>
        </p:nvGrpSpPr>
        <p:grpSpPr>
          <a:xfrm>
            <a:off x="6282535" y="5216135"/>
            <a:ext cx="1283359" cy="1437088"/>
            <a:chOff x="6438099" y="5285044"/>
            <a:chExt cx="1283359" cy="1437088"/>
          </a:xfrm>
        </p:grpSpPr>
        <p:pic>
          <p:nvPicPr>
            <p:cNvPr id="25" name="Graphic 24" descr="Pen with solid fill">
              <a:extLst>
                <a:ext uri="{FF2B5EF4-FFF2-40B4-BE49-F238E27FC236}">
                  <a16:creationId xmlns:a16="http://schemas.microsoft.com/office/drawing/2014/main" id="{C382C19C-6DB3-48FE-B76D-CB2FF8E91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72477" y="5285044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90642B-AB88-4872-BCB2-412B944F9B37}"/>
                </a:ext>
              </a:extLst>
            </p:cNvPr>
            <p:cNvSpPr txBox="1"/>
            <p:nvPr/>
          </p:nvSpPr>
          <p:spPr>
            <a:xfrm>
              <a:off x="6438099" y="6352800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LEARN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EAD66E-1958-4AA5-9EC5-C15A6C81DD47}"/>
              </a:ext>
            </a:extLst>
          </p:cNvPr>
          <p:cNvGrpSpPr/>
          <p:nvPr/>
        </p:nvGrpSpPr>
        <p:grpSpPr>
          <a:xfrm>
            <a:off x="8188895" y="5158871"/>
            <a:ext cx="1283359" cy="1494352"/>
            <a:chOff x="8505451" y="5212904"/>
            <a:chExt cx="1283359" cy="1494352"/>
          </a:xfrm>
        </p:grpSpPr>
        <p:pic>
          <p:nvPicPr>
            <p:cNvPr id="27" name="Graphic 26" descr="Speech outline">
              <a:extLst>
                <a:ext uri="{FF2B5EF4-FFF2-40B4-BE49-F238E27FC236}">
                  <a16:creationId xmlns:a16="http://schemas.microsoft.com/office/drawing/2014/main" id="{2CE0F7EF-8904-47F1-8A92-F9D69212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05451" y="5212904"/>
              <a:ext cx="1139896" cy="113989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D47416-DDA1-463D-9E74-1E15FC865BD7}"/>
                </a:ext>
              </a:extLst>
            </p:cNvPr>
            <p:cNvSpPr txBox="1"/>
            <p:nvPr/>
          </p:nvSpPr>
          <p:spPr>
            <a:xfrm>
              <a:off x="8505451" y="6337924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eurodiverse workplace">
            <a:extLst>
              <a:ext uri="{FF2B5EF4-FFF2-40B4-BE49-F238E27FC236}">
                <a16:creationId xmlns:a16="http://schemas.microsoft.com/office/drawing/2014/main" id="{9EC0E1B8-CCF3-4417-B3BA-D2DA0EB3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9" y="10160"/>
            <a:ext cx="12192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71F96-4D6F-48BB-90F5-53FF9CF21B34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Neurodiversity?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A3D16-89A2-4B16-9391-338552A268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097" y="1206727"/>
            <a:ext cx="3697330" cy="2009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CDE84-A1A9-4116-BFDB-832FDD7E7C86}"/>
              </a:ext>
            </a:extLst>
          </p:cNvPr>
          <p:cNvSpPr txBox="1"/>
          <p:nvPr/>
        </p:nvSpPr>
        <p:spPr>
          <a:xfrm>
            <a:off x="152716" y="3283534"/>
            <a:ext cx="1132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people are 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neurotypical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meaning that their brain functions in the way that society expects.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318262-CA97-4E8E-AC7D-BE9DBEF06D99}"/>
              </a:ext>
            </a:extLst>
          </p:cNvPr>
          <p:cNvGrpSpPr/>
          <p:nvPr/>
        </p:nvGrpSpPr>
        <p:grpSpPr>
          <a:xfrm>
            <a:off x="626724" y="3768047"/>
            <a:ext cx="11322121" cy="3036121"/>
            <a:chOff x="626724" y="3768047"/>
            <a:chExt cx="11322121" cy="30361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83D7F8-B50A-429D-9031-5692E49F6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6000" y="3768047"/>
              <a:ext cx="3683074" cy="23117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43B04F-D3D2-4AE8-A4D6-A9D45E79F7FA}"/>
                </a:ext>
              </a:extLst>
            </p:cNvPr>
            <p:cNvSpPr txBox="1"/>
            <p:nvPr/>
          </p:nvSpPr>
          <p:spPr>
            <a:xfrm>
              <a:off x="626724" y="6157837"/>
              <a:ext cx="11322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Yet it is estimated that at least </a:t>
              </a:r>
              <a:r>
                <a:rPr lang="en-GB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in 5 </a:t>
              </a:r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people are neurodiverse and have unique traits, talents and challenges.</a:t>
              </a:r>
            </a:p>
            <a:p>
              <a:pPr algn="ctr"/>
              <a:endPara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DECBB49D-1690-4CB6-987E-19CF05C7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3" y="261467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640C86-0AF7-4BF8-A38A-3D7F3ABBC0FD}"/>
              </a:ext>
            </a:extLst>
          </p:cNvPr>
          <p:cNvGrpSpPr/>
          <p:nvPr/>
        </p:nvGrpSpPr>
        <p:grpSpPr>
          <a:xfrm>
            <a:off x="2012559" y="2152459"/>
            <a:ext cx="1743893" cy="1754738"/>
            <a:chOff x="679095" y="1327509"/>
            <a:chExt cx="1743893" cy="17547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5E7AB-CCC7-4C25-BD32-E71F9F011394}"/>
                </a:ext>
              </a:extLst>
            </p:cNvPr>
            <p:cNvSpPr/>
            <p:nvPr/>
          </p:nvSpPr>
          <p:spPr>
            <a:xfrm>
              <a:off x="698643" y="1376737"/>
              <a:ext cx="1724345" cy="17055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7AE169-C6A1-42B5-9CC7-CFD0E4213C73}"/>
                </a:ext>
              </a:extLst>
            </p:cNvPr>
            <p:cNvSpPr txBox="1"/>
            <p:nvPr/>
          </p:nvSpPr>
          <p:spPr>
            <a:xfrm>
              <a:off x="1016427" y="2044826"/>
              <a:ext cx="10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746B4E-0290-414C-BB6D-2A44C78B5134}"/>
                </a:ext>
              </a:extLst>
            </p:cNvPr>
            <p:cNvSpPr/>
            <p:nvPr/>
          </p:nvSpPr>
          <p:spPr>
            <a:xfrm>
              <a:off x="679095" y="1327509"/>
              <a:ext cx="1724345" cy="17055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2C00B7-6494-48AB-B4F2-EC13D493F3CB}"/>
                </a:ext>
              </a:extLst>
            </p:cNvPr>
            <p:cNvSpPr txBox="1"/>
            <p:nvPr/>
          </p:nvSpPr>
          <p:spPr>
            <a:xfrm>
              <a:off x="1013243" y="1906326"/>
              <a:ext cx="108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(ASD)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7CD9CA-9EA9-4136-BCB1-A69811D38CC6}"/>
              </a:ext>
            </a:extLst>
          </p:cNvPr>
          <p:cNvGrpSpPr/>
          <p:nvPr/>
        </p:nvGrpSpPr>
        <p:grpSpPr>
          <a:xfrm>
            <a:off x="6273014" y="3878303"/>
            <a:ext cx="1760044" cy="1705510"/>
            <a:chOff x="1721181" y="3214099"/>
            <a:chExt cx="1760044" cy="17055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8F66B-EB6C-438B-B2D4-0B54C92F09F3}"/>
                </a:ext>
              </a:extLst>
            </p:cNvPr>
            <p:cNvSpPr/>
            <p:nvPr/>
          </p:nvSpPr>
          <p:spPr>
            <a:xfrm>
              <a:off x="1756880" y="3214099"/>
              <a:ext cx="1724345" cy="17055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A52F8-7DBB-4FA4-83DC-95C95681F3A4}"/>
                </a:ext>
              </a:extLst>
            </p:cNvPr>
            <p:cNvSpPr txBox="1"/>
            <p:nvPr/>
          </p:nvSpPr>
          <p:spPr>
            <a:xfrm>
              <a:off x="1721181" y="3743688"/>
              <a:ext cx="172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Tourette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Syndrome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91213-1E54-4FB2-8216-B1BAC3348993}"/>
              </a:ext>
            </a:extLst>
          </p:cNvPr>
          <p:cNvGrpSpPr/>
          <p:nvPr/>
        </p:nvGrpSpPr>
        <p:grpSpPr>
          <a:xfrm>
            <a:off x="4328205" y="2696787"/>
            <a:ext cx="1724345" cy="1705510"/>
            <a:chOff x="8869946" y="2371884"/>
            <a:chExt cx="1724345" cy="17055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3A69A0-76C1-467B-927D-F3E369C3C565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C1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737D1-A388-40CC-A6DA-94A5926B0A1D}"/>
                </a:ext>
              </a:extLst>
            </p:cNvPr>
            <p:cNvSpPr txBox="1"/>
            <p:nvPr/>
          </p:nvSpPr>
          <p:spPr>
            <a:xfrm>
              <a:off x="9187730" y="3029167"/>
              <a:ext cx="10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ADHD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F0FC2-D7CA-4F63-8F7B-1ED9969A9155}"/>
              </a:ext>
            </a:extLst>
          </p:cNvPr>
          <p:cNvGrpSpPr/>
          <p:nvPr/>
        </p:nvGrpSpPr>
        <p:grpSpPr>
          <a:xfrm>
            <a:off x="7397552" y="2172412"/>
            <a:ext cx="1724345" cy="1705510"/>
            <a:chOff x="9869188" y="1002807"/>
            <a:chExt cx="1724345" cy="17055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EF5799-7624-44B4-A6D6-50D599EC1D9F}"/>
                </a:ext>
              </a:extLst>
            </p:cNvPr>
            <p:cNvSpPr/>
            <p:nvPr/>
          </p:nvSpPr>
          <p:spPr>
            <a:xfrm>
              <a:off x="9869188" y="1002807"/>
              <a:ext cx="1724345" cy="17055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58F7A-A125-4901-9C7A-38BCB58BD1B0}"/>
                </a:ext>
              </a:extLst>
            </p:cNvPr>
            <p:cNvSpPr txBox="1"/>
            <p:nvPr/>
          </p:nvSpPr>
          <p:spPr>
            <a:xfrm>
              <a:off x="10034294" y="1079200"/>
              <a:ext cx="1406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Dyslexia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E99BF4-255C-4064-9AB8-5DC8C870551B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Neurodiversity?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01F86-DA13-4075-96F0-93F91287D5AA}"/>
              </a:ext>
            </a:extLst>
          </p:cNvPr>
          <p:cNvSpPr txBox="1"/>
          <p:nvPr/>
        </p:nvSpPr>
        <p:spPr>
          <a:xfrm>
            <a:off x="415390" y="1474607"/>
            <a:ext cx="1132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encompasses a wide range of conditions. 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include: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D7D334-2EF0-4C43-994D-A411E0AC6E2F}"/>
              </a:ext>
            </a:extLst>
          </p:cNvPr>
          <p:cNvGrpSpPr/>
          <p:nvPr/>
        </p:nvGrpSpPr>
        <p:grpSpPr>
          <a:xfrm>
            <a:off x="396685" y="3913669"/>
            <a:ext cx="1724345" cy="1705510"/>
            <a:chOff x="9869188" y="1002807"/>
            <a:chExt cx="1724345" cy="17055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1A402C-9BF0-48E1-9EF3-D3051112EAC1}"/>
                </a:ext>
              </a:extLst>
            </p:cNvPr>
            <p:cNvSpPr/>
            <p:nvPr/>
          </p:nvSpPr>
          <p:spPr>
            <a:xfrm>
              <a:off x="9869188" y="1002807"/>
              <a:ext cx="1724345" cy="170551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C59DF-C8B2-4940-AFB8-1513ACCA349F}"/>
                </a:ext>
              </a:extLst>
            </p:cNvPr>
            <p:cNvSpPr txBox="1"/>
            <p:nvPr/>
          </p:nvSpPr>
          <p:spPr>
            <a:xfrm>
              <a:off x="10034294" y="1079200"/>
              <a:ext cx="1406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Dyspraxia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8D5CD7-1205-4416-A633-8F69A458F74B}"/>
              </a:ext>
            </a:extLst>
          </p:cNvPr>
          <p:cNvGrpSpPr/>
          <p:nvPr/>
        </p:nvGrpSpPr>
        <p:grpSpPr>
          <a:xfrm>
            <a:off x="8809944" y="4820474"/>
            <a:ext cx="1724345" cy="1705510"/>
            <a:chOff x="9028837" y="2361078"/>
            <a:chExt cx="1724345" cy="17055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9D3260-C410-4119-8701-F1DFA2929165}"/>
                </a:ext>
              </a:extLst>
            </p:cNvPr>
            <p:cNvSpPr/>
            <p:nvPr/>
          </p:nvSpPr>
          <p:spPr>
            <a:xfrm>
              <a:off x="9028837" y="2361078"/>
              <a:ext cx="1724345" cy="170551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A9A8B4-2FEE-45F2-AA84-ED11830C91A2}"/>
                </a:ext>
              </a:extLst>
            </p:cNvPr>
            <p:cNvSpPr txBox="1"/>
            <p:nvPr/>
          </p:nvSpPr>
          <p:spPr>
            <a:xfrm>
              <a:off x="9187730" y="3029167"/>
              <a:ext cx="140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Dyscalculia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9A26D3-E302-4F23-BB5E-C6B0C6118359}"/>
              </a:ext>
            </a:extLst>
          </p:cNvPr>
          <p:cNvGrpSpPr/>
          <p:nvPr/>
        </p:nvGrpSpPr>
        <p:grpSpPr>
          <a:xfrm>
            <a:off x="9214426" y="3009033"/>
            <a:ext cx="1814823" cy="1705510"/>
            <a:chOff x="8824706" y="2371884"/>
            <a:chExt cx="1814823" cy="17055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E81931-F373-40C9-A0C3-2A74F3DE43BD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FE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26C88-A6D6-402F-8E64-F82F2C00517E}"/>
                </a:ext>
              </a:extLst>
            </p:cNvPr>
            <p:cNvSpPr txBox="1"/>
            <p:nvPr/>
          </p:nvSpPr>
          <p:spPr>
            <a:xfrm>
              <a:off x="8824706" y="2804047"/>
              <a:ext cx="18148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Anxiety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Depression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3A4E87-5416-4238-A2FC-8E14454395A7}"/>
              </a:ext>
            </a:extLst>
          </p:cNvPr>
          <p:cNvGrpSpPr/>
          <p:nvPr/>
        </p:nvGrpSpPr>
        <p:grpSpPr>
          <a:xfrm>
            <a:off x="2731250" y="4041360"/>
            <a:ext cx="1814823" cy="1705510"/>
            <a:chOff x="8836599" y="2371884"/>
            <a:chExt cx="1814823" cy="170551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D5E37A-77BB-4D3E-8AE3-9AD33FCEA292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FD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1E33A3-6E9D-480D-A755-5D8E6D6DDA86}"/>
                </a:ext>
              </a:extLst>
            </p:cNvPr>
            <p:cNvSpPr txBox="1"/>
            <p:nvPr/>
          </p:nvSpPr>
          <p:spPr>
            <a:xfrm>
              <a:off x="8836599" y="2855364"/>
              <a:ext cx="1814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Bipolar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Disorder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55BF65-744F-44ED-8936-064CFD2A0CDE}"/>
              </a:ext>
            </a:extLst>
          </p:cNvPr>
          <p:cNvGrpSpPr/>
          <p:nvPr/>
        </p:nvGrpSpPr>
        <p:grpSpPr>
          <a:xfrm>
            <a:off x="4669654" y="5053958"/>
            <a:ext cx="1724345" cy="1705510"/>
            <a:chOff x="9028837" y="2361078"/>
            <a:chExt cx="1724345" cy="170551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91DBF4-CEBA-45EA-8B26-0DE296B2D94C}"/>
                </a:ext>
              </a:extLst>
            </p:cNvPr>
            <p:cNvSpPr/>
            <p:nvPr/>
          </p:nvSpPr>
          <p:spPr>
            <a:xfrm>
              <a:off x="9028837" y="2361078"/>
              <a:ext cx="1724345" cy="17055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BE5C8A-55A4-484E-BACB-01591332089B}"/>
                </a:ext>
              </a:extLst>
            </p:cNvPr>
            <p:cNvSpPr txBox="1"/>
            <p:nvPr/>
          </p:nvSpPr>
          <p:spPr>
            <a:xfrm>
              <a:off x="9187728" y="2838902"/>
              <a:ext cx="1406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 Syndrome</a:t>
              </a:r>
            </a:p>
          </p:txBody>
        </p:sp>
      </p:grpSp>
      <p:pic>
        <p:nvPicPr>
          <p:cNvPr id="42" name="Picture 2" descr="Logo">
            <a:extLst>
              <a:ext uri="{FF2B5EF4-FFF2-40B4-BE49-F238E27FC236}">
                <a16:creationId xmlns:a16="http://schemas.microsoft.com/office/drawing/2014/main" id="{14659DE7-BF97-46BE-BAF1-14E03990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" y="245433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3F896A-9F9D-4B44-BFB4-FE875C7A7880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in the Workplace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683EB790-D33A-4DD0-9C49-D43E11EF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625D03E-6A2F-4418-9E16-9E0028C8C2BF}"/>
              </a:ext>
            </a:extLst>
          </p:cNvPr>
          <p:cNvGrpSpPr/>
          <p:nvPr/>
        </p:nvGrpSpPr>
        <p:grpSpPr>
          <a:xfrm>
            <a:off x="828744" y="2006635"/>
            <a:ext cx="7916386" cy="752216"/>
            <a:chOff x="828219" y="2140477"/>
            <a:chExt cx="7916386" cy="75221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4810B2-9BC0-42FB-96D6-3D308CBEB483}"/>
                </a:ext>
              </a:extLst>
            </p:cNvPr>
            <p:cNvGrpSpPr/>
            <p:nvPr/>
          </p:nvGrpSpPr>
          <p:grpSpPr>
            <a:xfrm>
              <a:off x="828219" y="2140477"/>
              <a:ext cx="2905064" cy="752216"/>
              <a:chOff x="803420" y="2402667"/>
              <a:chExt cx="2905064" cy="752216"/>
            </a:xfrm>
          </p:grpSpPr>
          <p:pic>
            <p:nvPicPr>
              <p:cNvPr id="23" name="Graphic 22" descr="Man with solid fill">
                <a:extLst>
                  <a:ext uri="{FF2B5EF4-FFF2-40B4-BE49-F238E27FC236}">
                    <a16:creationId xmlns:a16="http://schemas.microsoft.com/office/drawing/2014/main" id="{D68BE21C-F0B7-4AE1-97CD-50365595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3420" y="2408241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24" name="Graphic 23" descr="Man with solid fill">
                <a:extLst>
                  <a:ext uri="{FF2B5EF4-FFF2-40B4-BE49-F238E27FC236}">
                    <a16:creationId xmlns:a16="http://schemas.microsoft.com/office/drawing/2014/main" id="{E57679B5-E1E8-49E1-9C4C-E6201065C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92626" y="2402667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25" name="Graphic 24" descr="Man with solid fill">
                <a:extLst>
                  <a:ext uri="{FF2B5EF4-FFF2-40B4-BE49-F238E27FC236}">
                    <a16:creationId xmlns:a16="http://schemas.microsoft.com/office/drawing/2014/main" id="{E81F0C23-EE55-44AC-80B8-8D708ED1D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24822" y="2408241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26" name="Graphic 25" descr="Man with solid fill">
                <a:extLst>
                  <a:ext uri="{FF2B5EF4-FFF2-40B4-BE49-F238E27FC236}">
                    <a16:creationId xmlns:a16="http://schemas.microsoft.com/office/drawing/2014/main" id="{BC5F1277-134E-4AEA-981D-9FE792F02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78925" y="2402667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28" name="Graphic 27" descr="Man with solid fill">
                <a:extLst>
                  <a:ext uri="{FF2B5EF4-FFF2-40B4-BE49-F238E27FC236}">
                    <a16:creationId xmlns:a16="http://schemas.microsoft.com/office/drawing/2014/main" id="{A06DDA15-5C68-43EC-A6D9-EA7EF9A8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67416" y="2413815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27" name="Graphic 26" descr="Man with solid fill">
                <a:extLst>
                  <a:ext uri="{FF2B5EF4-FFF2-40B4-BE49-F238E27FC236}">
                    <a16:creationId xmlns:a16="http://schemas.microsoft.com/office/drawing/2014/main" id="{35DEDAF1-8941-42A8-8FCB-6221981C6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11121" y="2402667"/>
                <a:ext cx="741068" cy="741068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5951AC-5DB3-41BF-943E-EFD0939C28DC}"/>
                </a:ext>
              </a:extLst>
            </p:cNvPr>
            <p:cNvSpPr txBox="1"/>
            <p:nvPr/>
          </p:nvSpPr>
          <p:spPr>
            <a:xfrm>
              <a:off x="3969571" y="2379398"/>
              <a:ext cx="4775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 millions of neurodiverse adults in the UK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D381BE-00E1-47C8-B7DE-F107EFBD91DD}"/>
              </a:ext>
            </a:extLst>
          </p:cNvPr>
          <p:cNvGrpSpPr/>
          <p:nvPr/>
        </p:nvGrpSpPr>
        <p:grpSpPr>
          <a:xfrm>
            <a:off x="803420" y="3087259"/>
            <a:ext cx="11326179" cy="741068"/>
            <a:chOff x="803420" y="3406547"/>
            <a:chExt cx="11326179" cy="74106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735769-18FB-4971-A6E0-45020917A4E6}"/>
                </a:ext>
              </a:extLst>
            </p:cNvPr>
            <p:cNvGrpSpPr/>
            <p:nvPr/>
          </p:nvGrpSpPr>
          <p:grpSpPr>
            <a:xfrm>
              <a:off x="803420" y="3406547"/>
              <a:ext cx="2929863" cy="741068"/>
              <a:chOff x="556840" y="2514600"/>
              <a:chExt cx="2929863" cy="741068"/>
            </a:xfrm>
          </p:grpSpPr>
          <p:pic>
            <p:nvPicPr>
              <p:cNvPr id="8" name="Graphic 7" descr="Man with solid fill">
                <a:extLst>
                  <a:ext uri="{FF2B5EF4-FFF2-40B4-BE49-F238E27FC236}">
                    <a16:creationId xmlns:a16="http://schemas.microsoft.com/office/drawing/2014/main" id="{D6400538-446D-44EB-A975-6F077F3E4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6840" y="2514600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9" name="Graphic 8" descr="Man with solid fill">
                <a:extLst>
                  <a:ext uri="{FF2B5EF4-FFF2-40B4-BE49-F238E27FC236}">
                    <a16:creationId xmlns:a16="http://schemas.microsoft.com/office/drawing/2014/main" id="{7F1DEEBD-7635-4C8D-9FF4-8DC9ABC0B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2109" y="2514600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10" name="Graphic 9" descr="Man with solid fill">
                <a:extLst>
                  <a:ext uri="{FF2B5EF4-FFF2-40B4-BE49-F238E27FC236}">
                    <a16:creationId xmlns:a16="http://schemas.microsoft.com/office/drawing/2014/main" id="{07B86746-C6E6-4151-AB68-B95DF739E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07378" y="2514600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11" name="Graphic 10" descr="Man with solid fill">
                <a:extLst>
                  <a:ext uri="{FF2B5EF4-FFF2-40B4-BE49-F238E27FC236}">
                    <a16:creationId xmlns:a16="http://schemas.microsoft.com/office/drawing/2014/main" id="{E57E4BDE-50E7-435F-A051-F983A83FB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59159" y="2514600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12" name="Graphic 11" descr="Man with solid fill">
                <a:extLst>
                  <a:ext uri="{FF2B5EF4-FFF2-40B4-BE49-F238E27FC236}">
                    <a16:creationId xmlns:a16="http://schemas.microsoft.com/office/drawing/2014/main" id="{1682D0E1-A877-4529-899C-F061FB1E1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95567" y="2514600"/>
                <a:ext cx="741068" cy="741068"/>
              </a:xfrm>
              <a:prstGeom prst="rect">
                <a:avLst/>
              </a:prstGeom>
            </p:spPr>
          </p:pic>
          <p:pic>
            <p:nvPicPr>
              <p:cNvPr id="13" name="Graphic 12" descr="Man with solid fill">
                <a:extLst>
                  <a:ext uri="{FF2B5EF4-FFF2-40B4-BE49-F238E27FC236}">
                    <a16:creationId xmlns:a16="http://schemas.microsoft.com/office/drawing/2014/main" id="{8B14B194-7535-4E79-8AF2-8432DF932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45635" y="2514600"/>
                <a:ext cx="741068" cy="741068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94D488-12DA-4E0E-B9E4-08912831AF68}"/>
                </a:ext>
              </a:extLst>
            </p:cNvPr>
            <p:cNvSpPr txBox="1"/>
            <p:nvPr/>
          </p:nvSpPr>
          <p:spPr>
            <a:xfrm>
              <a:off x="3969571" y="3603513"/>
              <a:ext cx="8160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million of them are </a:t>
              </a:r>
              <a:r>
                <a:rPr lang="en-GB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unemployed</a:t>
              </a:r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or significantly </a:t>
              </a:r>
              <a:r>
                <a:rPr lang="en-GB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under-employed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9EB53F-C99A-4672-8FBA-E7E59F680177}"/>
              </a:ext>
            </a:extLst>
          </p:cNvPr>
          <p:cNvGrpSpPr/>
          <p:nvPr/>
        </p:nvGrpSpPr>
        <p:grpSpPr>
          <a:xfrm>
            <a:off x="980409" y="4091917"/>
            <a:ext cx="11149190" cy="929096"/>
            <a:chOff x="1042810" y="4557033"/>
            <a:chExt cx="11149190" cy="9290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059972E-12AC-4F38-BBFF-B7158818A519}"/>
                </a:ext>
              </a:extLst>
            </p:cNvPr>
            <p:cNvGrpSpPr/>
            <p:nvPr/>
          </p:nvGrpSpPr>
          <p:grpSpPr>
            <a:xfrm>
              <a:off x="1042810" y="4557033"/>
              <a:ext cx="2405901" cy="929096"/>
              <a:chOff x="287749" y="4698841"/>
              <a:chExt cx="2405901" cy="929096"/>
            </a:xfrm>
          </p:grpSpPr>
          <p:graphicFrame>
            <p:nvGraphicFramePr>
              <p:cNvPr id="38" name="Chart 37">
                <a:extLst>
                  <a:ext uri="{FF2B5EF4-FFF2-40B4-BE49-F238E27FC236}">
                    <a16:creationId xmlns:a16="http://schemas.microsoft.com/office/drawing/2014/main" id="{67B307B5-4A85-48C5-98AF-2F53991424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03525038"/>
                  </p:ext>
                </p:extLst>
              </p:nvPr>
            </p:nvGraphicFramePr>
            <p:xfrm>
              <a:off x="633711" y="4698841"/>
              <a:ext cx="1445214" cy="929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B458D8-B8C2-4B82-B67D-C0540CBAF9EB}"/>
                  </a:ext>
                </a:extLst>
              </p:cNvPr>
              <p:cNvSpPr txBox="1"/>
              <p:nvPr/>
            </p:nvSpPr>
            <p:spPr>
              <a:xfrm>
                <a:off x="287749" y="4893958"/>
                <a:ext cx="2405901" cy="41550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ctr"/>
                <a:r>
                  <a:rPr lang="id-ID" sz="1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50%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FB20B3-17D4-4703-94C5-C6825827026E}"/>
                </a:ext>
              </a:extLst>
            </p:cNvPr>
            <p:cNvSpPr txBox="1"/>
            <p:nvPr/>
          </p:nvSpPr>
          <p:spPr>
            <a:xfrm>
              <a:off x="4031972" y="4894515"/>
              <a:ext cx="8160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Among this million: 500,000 autistic adults are not in work</a:t>
              </a:r>
              <a:endPara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521D453-1DD7-4B8F-8E55-E379C97A813F}"/>
              </a:ext>
            </a:extLst>
          </p:cNvPr>
          <p:cNvSpPr txBox="1"/>
          <p:nvPr/>
        </p:nvSpPr>
        <p:spPr>
          <a:xfrm>
            <a:off x="815754" y="1432923"/>
            <a:ext cx="879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Despite growing awareness of neurodiversity and targeted recruiting methods: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AC5775-2970-4A6F-9444-3A95D4BF15A4}"/>
              </a:ext>
            </a:extLst>
          </p:cNvPr>
          <p:cNvGrpSpPr/>
          <p:nvPr/>
        </p:nvGrpSpPr>
        <p:grpSpPr>
          <a:xfrm>
            <a:off x="2805216" y="6302943"/>
            <a:ext cx="7346023" cy="477054"/>
            <a:chOff x="2390689" y="6005894"/>
            <a:chExt cx="7346023" cy="4770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884E04-415A-4D3E-889F-CD483F97760C}"/>
                </a:ext>
              </a:extLst>
            </p:cNvPr>
            <p:cNvSpPr txBox="1"/>
            <p:nvPr/>
          </p:nvSpPr>
          <p:spPr>
            <a:xfrm>
              <a:off x="2390689" y="6005894"/>
              <a:ext cx="7346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</a:t>
              </a:r>
              <a:r>
                <a:rPr lang="en-GB" sz="25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Untapped Talent Pool*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634022F-6BD9-4639-9FDB-8E8CCAF3B466}"/>
                </a:ext>
              </a:extLst>
            </p:cNvPr>
            <p:cNvCxnSpPr>
              <a:cxnSpLocks/>
            </p:cNvCxnSpPr>
            <p:nvPr/>
          </p:nvCxnSpPr>
          <p:spPr>
            <a:xfrm>
              <a:off x="2878658" y="6279860"/>
              <a:ext cx="968182" cy="0"/>
            </a:xfrm>
            <a:prstGeom prst="straightConnector1">
              <a:avLst/>
            </a:prstGeom>
            <a:ln w="76200">
              <a:solidFill>
                <a:srgbClr val="CC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D7C0A6-91BD-44DA-A863-78A78D0CEDF6}"/>
              </a:ext>
            </a:extLst>
          </p:cNvPr>
          <p:cNvGrpSpPr/>
          <p:nvPr/>
        </p:nvGrpSpPr>
        <p:grpSpPr>
          <a:xfrm>
            <a:off x="1799166" y="5183832"/>
            <a:ext cx="10392834" cy="776655"/>
            <a:chOff x="1822754" y="5212676"/>
            <a:chExt cx="10392834" cy="776655"/>
          </a:xfrm>
        </p:grpSpPr>
        <p:pic>
          <p:nvPicPr>
            <p:cNvPr id="3" name="Graphic 2" descr="Pound with solid fill">
              <a:extLst>
                <a:ext uri="{FF2B5EF4-FFF2-40B4-BE49-F238E27FC236}">
                  <a16:creationId xmlns:a16="http://schemas.microsoft.com/office/drawing/2014/main" id="{03B2AD04-C2B2-4D23-8A24-6D15B97D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22754" y="5212676"/>
              <a:ext cx="776655" cy="77665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A920BD-AAC0-4F3A-8A34-C90225E4AE4B}"/>
                </a:ext>
              </a:extLst>
            </p:cNvPr>
            <p:cNvSpPr txBox="1"/>
            <p:nvPr/>
          </p:nvSpPr>
          <p:spPr>
            <a:xfrm>
              <a:off x="4055560" y="5459373"/>
              <a:ext cx="8160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£170 billion cost to the economy</a:t>
              </a:r>
              <a:endPara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3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5BF348AE-4260-4970-A2DD-AD773E2B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6D6BC-D8B1-43A1-9073-A02B3D524C49}"/>
              </a:ext>
            </a:extLst>
          </p:cNvPr>
          <p:cNvSpPr txBox="1"/>
          <p:nvPr/>
        </p:nvSpPr>
        <p:spPr>
          <a:xfrm>
            <a:off x="2302485" y="17586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Untapped Talents</a:t>
            </a:r>
          </a:p>
        </p:txBody>
      </p:sp>
      <p:pic>
        <p:nvPicPr>
          <p:cNvPr id="2050" name="Picture 2" descr="What is neurodiversity? - Harvard Health">
            <a:extLst>
              <a:ext uri="{FF2B5EF4-FFF2-40B4-BE49-F238E27FC236}">
                <a16:creationId xmlns:a16="http://schemas.microsoft.com/office/drawing/2014/main" id="{E7AC8242-3BD8-48DE-868F-D1E0DDEB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73"/>
                    </a14:imgEffect>
                    <a14:imgEffect>
                      <a14:saturation sat="1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2112377"/>
            <a:ext cx="7273575" cy="45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908A7-EBE2-4C4B-8D31-DFDBAE3D4ED8}"/>
              </a:ext>
            </a:extLst>
          </p:cNvPr>
          <p:cNvSpPr txBox="1"/>
          <p:nvPr/>
        </p:nvSpPr>
        <p:spPr>
          <a:xfrm>
            <a:off x="0" y="1687982"/>
            <a:ext cx="1195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Neurodiverse strengths + diversity of neurotypes in organisation = competitive advantage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2F8316-708F-4DC8-B1FF-6ABAC1507741}"/>
              </a:ext>
            </a:extLst>
          </p:cNvPr>
          <p:cNvGrpSpPr/>
          <p:nvPr/>
        </p:nvGrpSpPr>
        <p:grpSpPr>
          <a:xfrm>
            <a:off x="9546066" y="0"/>
            <a:ext cx="2645934" cy="1938049"/>
            <a:chOff x="9001541" y="219364"/>
            <a:chExt cx="2645934" cy="1938049"/>
          </a:xfrm>
          <a:solidFill>
            <a:schemeClr val="tx2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BA7066-799E-4029-9554-8B98A438F70F}"/>
                </a:ext>
              </a:extLst>
            </p:cNvPr>
            <p:cNvGrpSpPr/>
            <p:nvPr/>
          </p:nvGrpSpPr>
          <p:grpSpPr>
            <a:xfrm>
              <a:off x="9001541" y="219364"/>
              <a:ext cx="2645934" cy="1938049"/>
              <a:chOff x="9019262" y="153368"/>
              <a:chExt cx="2645934" cy="1938049"/>
            </a:xfrm>
            <a:grpFill/>
          </p:grpSpPr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7CF6DF7B-CE82-42F0-892C-115F2E846151}"/>
                  </a:ext>
                </a:extLst>
              </p:cNvPr>
              <p:cNvSpPr/>
              <p:nvPr/>
            </p:nvSpPr>
            <p:spPr>
              <a:xfrm>
                <a:off x="9019262" y="153368"/>
                <a:ext cx="2645934" cy="1938049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Graphic 10" descr="Head with gears with solid fill">
                <a:extLst>
                  <a:ext uri="{FF2B5EF4-FFF2-40B4-BE49-F238E27FC236}">
                    <a16:creationId xmlns:a16="http://schemas.microsoft.com/office/drawing/2014/main" id="{8992DDDC-B8B9-4904-85EE-878AC3E80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19280" y="434941"/>
                <a:ext cx="645898" cy="645898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860B80-8AE2-41C2-8012-D75C6D432348}"/>
                </a:ext>
              </a:extLst>
            </p:cNvPr>
            <p:cNvSpPr txBox="1"/>
            <p:nvPr/>
          </p:nvSpPr>
          <p:spPr>
            <a:xfrm>
              <a:off x="9380474" y="731336"/>
              <a:ext cx="18880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talents do neurodiverse employees bring?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2707B7-27AA-4AD7-96FC-459EC300C24F}"/>
              </a:ext>
            </a:extLst>
          </p:cNvPr>
          <p:cNvSpPr txBox="1"/>
          <p:nvPr/>
        </p:nvSpPr>
        <p:spPr>
          <a:xfrm>
            <a:off x="7123619" y="2510875"/>
            <a:ext cx="450791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Creativity, innovation, lateral thinking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specialised skills, strict consistency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improvement, problem-solving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analysis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Reliability, dedication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Loyal employees, staff retention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Heightened attention to details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understanding of customer needs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9F719AA6-08DB-42FB-A4F6-863AB135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DB914-B431-4F73-8E36-F0B49ACEBEC9}"/>
              </a:ext>
            </a:extLst>
          </p:cNvPr>
          <p:cNvSpPr txBox="1"/>
          <p:nvPr/>
        </p:nvSpPr>
        <p:spPr>
          <a:xfrm>
            <a:off x="1735119" y="182871"/>
            <a:ext cx="8721760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Neurotypical Workplaces</a:t>
            </a:r>
          </a:p>
        </p:txBody>
      </p:sp>
      <p:pic>
        <p:nvPicPr>
          <p:cNvPr id="6" name="Picture 2" descr="Neurodiversity can be a workplace strength, if we make room for it">
            <a:extLst>
              <a:ext uri="{FF2B5EF4-FFF2-40B4-BE49-F238E27FC236}">
                <a16:creationId xmlns:a16="http://schemas.microsoft.com/office/drawing/2014/main" id="{E4CFA44B-1025-41E7-96E8-39E1C8AD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51"/>
                    </a14:imgEffect>
                    <a14:imgEffect>
                      <a14:saturation sat="1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84" y="2770849"/>
            <a:ext cx="4311944" cy="21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3B3F5DC-CC91-47A3-A1C1-B3EDBEFB45D6}"/>
              </a:ext>
            </a:extLst>
          </p:cNvPr>
          <p:cNvGrpSpPr/>
          <p:nvPr/>
        </p:nvGrpSpPr>
        <p:grpSpPr>
          <a:xfrm>
            <a:off x="873687" y="1830410"/>
            <a:ext cx="2438400" cy="1484253"/>
            <a:chOff x="417816" y="1985481"/>
            <a:chExt cx="2438400" cy="1484253"/>
          </a:xfrm>
        </p:grpSpPr>
        <p:pic>
          <p:nvPicPr>
            <p:cNvPr id="3" name="Graphic 2" descr="Classroom with solid fill">
              <a:extLst>
                <a:ext uri="{FF2B5EF4-FFF2-40B4-BE49-F238E27FC236}">
                  <a16:creationId xmlns:a16="http://schemas.microsoft.com/office/drawing/2014/main" id="{83AE600B-0769-4F48-80FD-43645F47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79816" y="1985481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A47299-C7D8-48A0-AD78-75290B533A80}"/>
                </a:ext>
              </a:extLst>
            </p:cNvPr>
            <p:cNvSpPr txBox="1"/>
            <p:nvPr/>
          </p:nvSpPr>
          <p:spPr>
            <a:xfrm>
              <a:off x="417816" y="2884959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Lack of knowledge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Lack of awareness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B46827-73C1-475C-BD7F-676A66781BC8}"/>
              </a:ext>
            </a:extLst>
          </p:cNvPr>
          <p:cNvGrpSpPr/>
          <p:nvPr/>
        </p:nvGrpSpPr>
        <p:grpSpPr>
          <a:xfrm>
            <a:off x="8063413" y="3341848"/>
            <a:ext cx="2796282" cy="1572066"/>
            <a:chOff x="0" y="3987442"/>
            <a:chExt cx="2796282" cy="15720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5D6870-7FA1-460B-8828-CBD842E845AB}"/>
                </a:ext>
              </a:extLst>
            </p:cNvPr>
            <p:cNvSpPr txBox="1"/>
            <p:nvPr/>
          </p:nvSpPr>
          <p:spPr>
            <a:xfrm>
              <a:off x="0" y="4728511"/>
              <a:ext cx="2796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Ill-adapted work space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Inflexible timetables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inclusion policy</a:t>
              </a:r>
            </a:p>
          </p:txBody>
        </p:sp>
        <p:pic>
          <p:nvPicPr>
            <p:cNvPr id="13" name="Graphic 12" descr="Briefcase with solid fill">
              <a:extLst>
                <a:ext uri="{FF2B5EF4-FFF2-40B4-BE49-F238E27FC236}">
                  <a16:creationId xmlns:a16="http://schemas.microsoft.com/office/drawing/2014/main" id="{35782163-2E82-4F26-A3AC-9502000DC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7606" y="3987442"/>
              <a:ext cx="741069" cy="74106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0E2109-04EB-46FA-B725-B42C03A6FC88}"/>
              </a:ext>
            </a:extLst>
          </p:cNvPr>
          <p:cNvGrpSpPr/>
          <p:nvPr/>
        </p:nvGrpSpPr>
        <p:grpSpPr>
          <a:xfrm>
            <a:off x="8219918" y="1404145"/>
            <a:ext cx="2796282" cy="1766929"/>
            <a:chOff x="8289403" y="1466015"/>
            <a:chExt cx="2796282" cy="1766929"/>
          </a:xfrm>
        </p:grpSpPr>
        <p:pic>
          <p:nvPicPr>
            <p:cNvPr id="16" name="Graphic 15" descr="Boardroom with solid fill">
              <a:extLst>
                <a:ext uri="{FF2B5EF4-FFF2-40B4-BE49-F238E27FC236}">
                  <a16:creationId xmlns:a16="http://schemas.microsoft.com/office/drawing/2014/main" id="{61CE70D0-FD72-4537-A2AF-D0B81135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62836" y="1466015"/>
              <a:ext cx="1015429" cy="101542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4DD60A-0BC2-4F8B-B957-7E22DA7BE97B}"/>
                </a:ext>
              </a:extLst>
            </p:cNvPr>
            <p:cNvSpPr txBox="1"/>
            <p:nvPr/>
          </p:nvSpPr>
          <p:spPr>
            <a:xfrm>
              <a:off x="8289403" y="2401947"/>
              <a:ext cx="2796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Discriminatory interview practices (focus on interpersonal attributes)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558851-10FB-4FEE-8919-DCAC5CA38EB6}"/>
              </a:ext>
            </a:extLst>
          </p:cNvPr>
          <p:cNvGrpSpPr/>
          <p:nvPr/>
        </p:nvGrpSpPr>
        <p:grpSpPr>
          <a:xfrm>
            <a:off x="5625013" y="1205816"/>
            <a:ext cx="2438400" cy="1461130"/>
            <a:chOff x="8190083" y="4389535"/>
            <a:chExt cx="2438400" cy="1461130"/>
          </a:xfrm>
        </p:grpSpPr>
        <p:pic>
          <p:nvPicPr>
            <p:cNvPr id="20" name="Graphic 19" descr="Pound with solid fill">
              <a:extLst>
                <a:ext uri="{FF2B5EF4-FFF2-40B4-BE49-F238E27FC236}">
                  <a16:creationId xmlns:a16="http://schemas.microsoft.com/office/drawing/2014/main" id="{7A3380B6-0B1B-4D2F-9A78-439CFD824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93785" y="4389535"/>
              <a:ext cx="830997" cy="8309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B26C68-9518-4BEA-9460-67C2AC0466AD}"/>
                </a:ext>
              </a:extLst>
            </p:cNvPr>
            <p:cNvSpPr txBox="1"/>
            <p:nvPr/>
          </p:nvSpPr>
          <p:spPr>
            <a:xfrm>
              <a:off x="8190083" y="526589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Insufficient money and resources invested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C4E2CD-A0EC-43C9-8DE4-118DC5F3730C}"/>
              </a:ext>
            </a:extLst>
          </p:cNvPr>
          <p:cNvGrpSpPr/>
          <p:nvPr/>
        </p:nvGrpSpPr>
        <p:grpSpPr>
          <a:xfrm>
            <a:off x="2868350" y="1205816"/>
            <a:ext cx="2438400" cy="1416771"/>
            <a:chOff x="4671317" y="4977967"/>
            <a:chExt cx="2438400" cy="1416771"/>
          </a:xfrm>
        </p:grpSpPr>
        <p:pic>
          <p:nvPicPr>
            <p:cNvPr id="24" name="Graphic 23" descr="Chess pieces with solid fill">
              <a:extLst>
                <a:ext uri="{FF2B5EF4-FFF2-40B4-BE49-F238E27FC236}">
                  <a16:creationId xmlns:a16="http://schemas.microsoft.com/office/drawing/2014/main" id="{FD565A23-DD59-4C74-80BE-EE06318E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33317" y="4977967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B3B7E-432D-445A-ACF2-37DFF41B4007}"/>
                </a:ext>
              </a:extLst>
            </p:cNvPr>
            <p:cNvSpPr txBox="1"/>
            <p:nvPr/>
          </p:nvSpPr>
          <p:spPr>
            <a:xfrm>
              <a:off x="4671317" y="5809963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strategy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leadership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6C32F3-6ED0-43E1-9FE0-FC9B761A82C4}"/>
              </a:ext>
            </a:extLst>
          </p:cNvPr>
          <p:cNvGrpSpPr/>
          <p:nvPr/>
        </p:nvGrpSpPr>
        <p:grpSpPr>
          <a:xfrm>
            <a:off x="1014040" y="3395793"/>
            <a:ext cx="2796282" cy="1629467"/>
            <a:chOff x="8027130" y="3516835"/>
            <a:chExt cx="2796282" cy="1629467"/>
          </a:xfrm>
        </p:grpSpPr>
        <p:pic>
          <p:nvPicPr>
            <p:cNvPr id="28" name="Graphic 27" descr="Chat with solid fill">
              <a:extLst>
                <a:ext uri="{FF2B5EF4-FFF2-40B4-BE49-F238E27FC236}">
                  <a16:creationId xmlns:a16="http://schemas.microsoft.com/office/drawing/2014/main" id="{97AEE3F5-B394-4F7C-94D9-3FFC62C02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48424" y="3516835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745ED7-5A9A-42E8-B000-FA03D39771DD}"/>
                </a:ext>
              </a:extLst>
            </p:cNvPr>
            <p:cNvSpPr txBox="1"/>
            <p:nvPr/>
          </p:nvSpPr>
          <p:spPr>
            <a:xfrm>
              <a:off x="8027130" y="4315305"/>
              <a:ext cx="2796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Ill-adapted language and communications</a:t>
              </a: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Disclosures not encouraged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BE56844-A2F3-4791-9ED1-8CC10D8A2B12}"/>
              </a:ext>
            </a:extLst>
          </p:cNvPr>
          <p:cNvSpPr txBox="1"/>
          <p:nvPr/>
        </p:nvSpPr>
        <p:spPr>
          <a:xfrm>
            <a:off x="1635687" y="5396635"/>
            <a:ext cx="10746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7"/>
              </a:rPr>
              <a:t>Report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the Institute of Leadership &amp; Management (2020) shows that: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 of managers admitted they would be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uncomfortable hiring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neurodivergent individual;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19% were confident neurodiversity was explicitly covered in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 and procedures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Highest level of bias exists towards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Tourette Syndrome 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ADHD/ADD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9797EE9C-92BC-4F93-9EF5-6C62CE8B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" y="31653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5D440-85A8-47DE-8D0A-0A1AFE254D56}"/>
              </a:ext>
            </a:extLst>
          </p:cNvPr>
          <p:cNvSpPr txBox="1"/>
          <p:nvPr/>
        </p:nvSpPr>
        <p:spPr>
          <a:xfrm>
            <a:off x="1735120" y="116262"/>
            <a:ext cx="8721760" cy="139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Exclusive Practices</a:t>
            </a:r>
          </a:p>
          <a:p>
            <a:pPr algn="ctr">
              <a:lnSpc>
                <a:spcPct val="150000"/>
              </a:lnSpc>
            </a:pPr>
            <a:r>
              <a:rPr lang="en-GB" sz="2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Interviews - Case Study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913632-7F80-4A75-926D-85A08CBA310D}"/>
              </a:ext>
            </a:extLst>
          </p:cNvPr>
          <p:cNvGrpSpPr/>
          <p:nvPr/>
        </p:nvGrpSpPr>
        <p:grpSpPr>
          <a:xfrm>
            <a:off x="89029" y="1889343"/>
            <a:ext cx="4032798" cy="991318"/>
            <a:chOff x="-36532" y="1754694"/>
            <a:chExt cx="4032798" cy="9913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B4465C-2BFB-46F9-A7DF-6D940225527A}"/>
                </a:ext>
              </a:extLst>
            </p:cNvPr>
            <p:cNvGrpSpPr/>
            <p:nvPr/>
          </p:nvGrpSpPr>
          <p:grpSpPr>
            <a:xfrm>
              <a:off x="-36532" y="1754694"/>
              <a:ext cx="4032798" cy="991318"/>
              <a:chOff x="-44998" y="1716458"/>
              <a:chExt cx="4826003" cy="12284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0DA49C1-2FAF-43AA-9409-8F61301006D6}"/>
                  </a:ext>
                </a:extLst>
              </p:cNvPr>
              <p:cNvSpPr/>
              <p:nvPr/>
            </p:nvSpPr>
            <p:spPr>
              <a:xfrm>
                <a:off x="559353" y="1742612"/>
                <a:ext cx="4221652" cy="12023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Graphic 9" descr="Man with solid fill">
                <a:extLst>
                  <a:ext uri="{FF2B5EF4-FFF2-40B4-BE49-F238E27FC236}">
                    <a16:creationId xmlns:a16="http://schemas.microsoft.com/office/drawing/2014/main" id="{E53852C6-E101-48F8-AB53-C0C948E96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44998" y="1716458"/>
                <a:ext cx="1208702" cy="1208702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B31EEA-5370-4F87-B623-FBA79D0A912A}"/>
                </a:ext>
              </a:extLst>
            </p:cNvPr>
            <p:cNvSpPr txBox="1"/>
            <p:nvPr/>
          </p:nvSpPr>
          <p:spPr>
            <a:xfrm>
              <a:off x="674509" y="1860795"/>
              <a:ext cx="31157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Testimonial from a GC Employee Autism </a:t>
              </a:r>
              <a:r>
                <a:rPr lang="en-GB" sz="1600" b="1" i="0" dirty="0">
                  <a:effectLst/>
                  <a:latin typeface="HelveticaNeue-CondensedBold"/>
                </a:rPr>
                <a:t>• </a:t>
              </a:r>
              <a:r>
                <a:rPr lang="en-GB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Late diagnosis  </a:t>
              </a:r>
            </a:p>
            <a:p>
              <a:pPr algn="ctr"/>
              <a:r>
                <a:rPr lang="en-GB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Non-customer facing role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A91318-38B7-42B7-87B3-CF6A3A1FD25B}"/>
              </a:ext>
            </a:extLst>
          </p:cNvPr>
          <p:cNvGrpSpPr/>
          <p:nvPr/>
        </p:nvGrpSpPr>
        <p:grpSpPr>
          <a:xfrm>
            <a:off x="326942" y="3122707"/>
            <a:ext cx="3763692" cy="1655152"/>
            <a:chOff x="241041" y="3026915"/>
            <a:chExt cx="3763692" cy="16890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311B9A4-5EB9-4FB9-95DE-621518C6D783}"/>
                </a:ext>
              </a:extLst>
            </p:cNvPr>
            <p:cNvGrpSpPr/>
            <p:nvPr/>
          </p:nvGrpSpPr>
          <p:grpSpPr>
            <a:xfrm>
              <a:off x="241041" y="3026915"/>
              <a:ext cx="3763692" cy="1689017"/>
              <a:chOff x="241041" y="3026915"/>
              <a:chExt cx="3763692" cy="168901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7B4BCAC-6077-4779-9578-885388050DF4}"/>
                  </a:ext>
                </a:extLst>
              </p:cNvPr>
              <p:cNvSpPr/>
              <p:nvPr/>
            </p:nvSpPr>
            <p:spPr>
              <a:xfrm>
                <a:off x="241041" y="3026915"/>
                <a:ext cx="3763692" cy="168901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DE4433-FEFB-458A-9FD1-57EB82795C60}"/>
                  </a:ext>
                </a:extLst>
              </p:cNvPr>
              <p:cNvSpPr txBox="1"/>
              <p:nvPr/>
            </p:nvSpPr>
            <p:spPr>
              <a:xfrm>
                <a:off x="536992" y="3670383"/>
                <a:ext cx="3196808" cy="86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Received job rejection feedback about missing eye contact prior to autism diagnosis</a:t>
                </a:r>
              </a:p>
            </p:txBody>
          </p:sp>
        </p:grpSp>
        <p:pic>
          <p:nvPicPr>
            <p:cNvPr id="14" name="Graphic 13" descr="Eye with solid fill">
              <a:extLst>
                <a:ext uri="{FF2B5EF4-FFF2-40B4-BE49-F238E27FC236}">
                  <a16:creationId xmlns:a16="http://schemas.microsoft.com/office/drawing/2014/main" id="{7C445328-AFC6-428E-BDAC-0FAB6D6CA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5019" y="3026916"/>
              <a:ext cx="643467" cy="6434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363E97-C2FF-4DDF-81CE-CE3324374C3C}"/>
                </a:ext>
              </a:extLst>
            </p:cNvPr>
            <p:cNvSpPr txBox="1"/>
            <p:nvPr/>
          </p:nvSpPr>
          <p:spPr>
            <a:xfrm>
              <a:off x="1010039" y="3155544"/>
              <a:ext cx="2495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Eye Contact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54C798-8461-4180-B5E8-3BD1F0D1BEFE}"/>
              </a:ext>
            </a:extLst>
          </p:cNvPr>
          <p:cNvGrpSpPr/>
          <p:nvPr/>
        </p:nvGrpSpPr>
        <p:grpSpPr>
          <a:xfrm>
            <a:off x="4334629" y="2385002"/>
            <a:ext cx="3763692" cy="1871713"/>
            <a:chOff x="4475145" y="2310820"/>
            <a:chExt cx="3763692" cy="18717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463A572-8368-4BF9-AA68-06173CEF1CC6}"/>
                </a:ext>
              </a:extLst>
            </p:cNvPr>
            <p:cNvGrpSpPr/>
            <p:nvPr/>
          </p:nvGrpSpPr>
          <p:grpSpPr>
            <a:xfrm>
              <a:off x="4475145" y="2326339"/>
              <a:ext cx="3763692" cy="1856194"/>
              <a:chOff x="4475145" y="2326339"/>
              <a:chExt cx="3763692" cy="185619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800ACF0-A7C6-4119-BBE2-77BE181A93B5}"/>
                  </a:ext>
                </a:extLst>
              </p:cNvPr>
              <p:cNvGrpSpPr/>
              <p:nvPr/>
            </p:nvGrpSpPr>
            <p:grpSpPr>
              <a:xfrm>
                <a:off x="4475145" y="2326339"/>
                <a:ext cx="3763692" cy="1856194"/>
                <a:chOff x="241041" y="3026915"/>
                <a:chExt cx="3763692" cy="1689017"/>
              </a:xfrm>
              <a:solidFill>
                <a:srgbClr val="E4E1FF"/>
              </a:solidFill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B9A2F1B0-A093-4F93-AD03-C5F42CD55378}"/>
                    </a:ext>
                  </a:extLst>
                </p:cNvPr>
                <p:cNvGrpSpPr/>
                <p:nvPr/>
              </p:nvGrpSpPr>
              <p:grpSpPr>
                <a:xfrm>
                  <a:off x="241041" y="3026915"/>
                  <a:ext cx="3763692" cy="1689017"/>
                  <a:chOff x="241041" y="3026915"/>
                  <a:chExt cx="3763692" cy="1689017"/>
                </a:xfrm>
                <a:grpFill/>
              </p:grpSpPr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1FC18AD6-29CD-4634-B38B-96ED94C72256}"/>
                      </a:ext>
                    </a:extLst>
                  </p:cNvPr>
                  <p:cNvSpPr/>
                  <p:nvPr/>
                </p:nvSpPr>
                <p:spPr>
                  <a:xfrm>
                    <a:off x="241041" y="3026915"/>
                    <a:ext cx="3763692" cy="16890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356A6E4-CD7E-4542-8574-7E1D4EEB87A9}"/>
                      </a:ext>
                    </a:extLst>
                  </p:cNvPr>
                  <p:cNvSpPr txBox="1"/>
                  <p:nvPr/>
                </p:nvSpPr>
                <p:spPr>
                  <a:xfrm>
                    <a:off x="536992" y="3670383"/>
                    <a:ext cx="3196808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v"/>
                    </a:pPr>
                    <a:endParaRPr lang="en-GB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3" name="Graphic 22" descr="Eye with solid fill">
                  <a:extLst>
                    <a:ext uri="{FF2B5EF4-FFF2-40B4-BE49-F238E27FC236}">
                      <a16:creationId xmlns:a16="http://schemas.microsoft.com/office/drawing/2014/main" id="{C849392E-11BC-4437-9CD4-06B32A0EC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19" y="3026916"/>
                  <a:ext cx="643467" cy="643467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BA1198C-E0ED-4D81-B3C0-924E7F4E1744}"/>
                    </a:ext>
                  </a:extLst>
                </p:cNvPr>
                <p:cNvSpPr txBox="1"/>
                <p:nvPr/>
              </p:nvSpPr>
              <p:spPr>
                <a:xfrm>
                  <a:off x="965871" y="3125340"/>
                  <a:ext cx="2495613" cy="33855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Interview Setup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57E3C7-E153-4247-9E1A-840C69E180E1}"/>
                  </a:ext>
                </a:extLst>
              </p:cNvPr>
              <p:cNvSpPr txBox="1"/>
              <p:nvPr/>
            </p:nvSpPr>
            <p:spPr>
              <a:xfrm>
                <a:off x="4771096" y="2933583"/>
                <a:ext cx="31968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Struggled to cope with anxiety when interviewed by 5 people</a:t>
                </a:r>
              </a:p>
              <a:p>
                <a:pPr algn="ctr"/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Found digital settings reassuring</a:t>
                </a:r>
              </a:p>
            </p:txBody>
          </p:sp>
        </p:grpSp>
        <p:pic>
          <p:nvPicPr>
            <p:cNvPr id="39" name="Graphic 38" descr="Meeting with solid fill">
              <a:extLst>
                <a:ext uri="{FF2B5EF4-FFF2-40B4-BE49-F238E27FC236}">
                  <a16:creationId xmlns:a16="http://schemas.microsoft.com/office/drawing/2014/main" id="{A4842F2C-4325-4058-BB83-5F7B4AE09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62156" y="2310820"/>
              <a:ext cx="553825" cy="55382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001052-861E-4C67-BE3D-C450B7A4157E}"/>
              </a:ext>
            </a:extLst>
          </p:cNvPr>
          <p:cNvGrpSpPr/>
          <p:nvPr/>
        </p:nvGrpSpPr>
        <p:grpSpPr>
          <a:xfrm>
            <a:off x="308900" y="4950609"/>
            <a:ext cx="3763692" cy="1655152"/>
            <a:chOff x="2780945" y="4767460"/>
            <a:chExt cx="3763692" cy="165515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5514234-1169-4E82-AB1D-4D878F51AF3C}"/>
                </a:ext>
              </a:extLst>
            </p:cNvPr>
            <p:cNvGrpSpPr/>
            <p:nvPr/>
          </p:nvGrpSpPr>
          <p:grpSpPr>
            <a:xfrm>
              <a:off x="2780945" y="4767460"/>
              <a:ext cx="3763692" cy="1655152"/>
              <a:chOff x="2780945" y="4767460"/>
              <a:chExt cx="3763692" cy="185619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5ADB5D2-7692-4D7F-AA8E-50F3AF2E0380}"/>
                  </a:ext>
                </a:extLst>
              </p:cNvPr>
              <p:cNvGrpSpPr/>
              <p:nvPr/>
            </p:nvGrpSpPr>
            <p:grpSpPr>
              <a:xfrm>
                <a:off x="2780945" y="4767460"/>
                <a:ext cx="3763692" cy="1856194"/>
                <a:chOff x="241041" y="3026915"/>
                <a:chExt cx="3763692" cy="1689017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41719109-B92B-410F-8523-AFC8DD60055A}"/>
                    </a:ext>
                  </a:extLst>
                </p:cNvPr>
                <p:cNvGrpSpPr/>
                <p:nvPr/>
              </p:nvGrpSpPr>
              <p:grpSpPr>
                <a:xfrm>
                  <a:off x="241041" y="3026915"/>
                  <a:ext cx="3763692" cy="1689017"/>
                  <a:chOff x="241041" y="3026915"/>
                  <a:chExt cx="3763692" cy="1689017"/>
                </a:xfrm>
                <a:grpFill/>
              </p:grpSpPr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D1BC27EA-2A8C-43D8-A897-2E25E9500030}"/>
                      </a:ext>
                    </a:extLst>
                  </p:cNvPr>
                  <p:cNvSpPr/>
                  <p:nvPr/>
                </p:nvSpPr>
                <p:spPr>
                  <a:xfrm>
                    <a:off x="241041" y="3026915"/>
                    <a:ext cx="3763692" cy="16890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46DD93F-2705-4A46-B642-A57490EDF4C1}"/>
                      </a:ext>
                    </a:extLst>
                  </p:cNvPr>
                  <p:cNvSpPr txBox="1"/>
                  <p:nvPr/>
                </p:nvSpPr>
                <p:spPr>
                  <a:xfrm>
                    <a:off x="536992" y="3670383"/>
                    <a:ext cx="3196808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v"/>
                    </a:pPr>
                    <a:endParaRPr lang="en-GB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2" name="Graphic 31" descr="Eye with solid fill">
                  <a:extLst>
                    <a:ext uri="{FF2B5EF4-FFF2-40B4-BE49-F238E27FC236}">
                      <a16:creationId xmlns:a16="http://schemas.microsoft.com/office/drawing/2014/main" id="{C837340D-6FD5-4A2D-A1C8-015D70148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19" y="3026916"/>
                  <a:ext cx="643467" cy="643467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EDE0FFF-B8AD-4EB2-B949-ABAABFF2CC36}"/>
                    </a:ext>
                  </a:extLst>
                </p:cNvPr>
                <p:cNvSpPr txBox="1"/>
                <p:nvPr/>
              </p:nvSpPr>
              <p:spPr>
                <a:xfrm>
                  <a:off x="1015933" y="3138136"/>
                  <a:ext cx="2495613" cy="30806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Social Interaction</a:t>
                  </a:r>
                </a:p>
              </p:txBody>
            </p:sp>
          </p:grpSp>
          <p:pic>
            <p:nvPicPr>
              <p:cNvPr id="37" name="Graphic 36" descr="Group of women with solid fill">
                <a:extLst>
                  <a:ext uri="{FF2B5EF4-FFF2-40B4-BE49-F238E27FC236}">
                    <a16:creationId xmlns:a16="http://schemas.microsoft.com/office/drawing/2014/main" id="{82DAE1BD-D55E-4294-8123-C387E9E5A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961430" y="4811112"/>
                <a:ext cx="549557" cy="549557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20A66D-D6CE-427E-B1D1-4FA1F4E1BB86}"/>
                </a:ext>
              </a:extLst>
            </p:cNvPr>
            <p:cNvSpPr txBox="1"/>
            <p:nvPr/>
          </p:nvSpPr>
          <p:spPr>
            <a:xfrm>
              <a:off x="3170948" y="5428895"/>
              <a:ext cx="3196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Found assigned group tasks isolating and difficult, despite the help of support worker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CD74655-3928-4D0C-9DC4-7B3D59D9CFFD}"/>
              </a:ext>
            </a:extLst>
          </p:cNvPr>
          <p:cNvGrpSpPr/>
          <p:nvPr/>
        </p:nvGrpSpPr>
        <p:grpSpPr>
          <a:xfrm>
            <a:off x="8276711" y="2762653"/>
            <a:ext cx="3763692" cy="1871713"/>
            <a:chOff x="8396336" y="1640454"/>
            <a:chExt cx="3763692" cy="187171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776E576-72B0-47F0-A384-19E7583AFB2F}"/>
                </a:ext>
              </a:extLst>
            </p:cNvPr>
            <p:cNvGrpSpPr/>
            <p:nvPr/>
          </p:nvGrpSpPr>
          <p:grpSpPr>
            <a:xfrm>
              <a:off x="8396336" y="1640454"/>
              <a:ext cx="3763692" cy="1871713"/>
              <a:chOff x="4475145" y="2310820"/>
              <a:chExt cx="3763692" cy="1871713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2CED915-C044-4A33-80A4-EB30B067CE71}"/>
                  </a:ext>
                </a:extLst>
              </p:cNvPr>
              <p:cNvGrpSpPr/>
              <p:nvPr/>
            </p:nvGrpSpPr>
            <p:grpSpPr>
              <a:xfrm>
                <a:off x="4475145" y="2326339"/>
                <a:ext cx="3763692" cy="1856194"/>
                <a:chOff x="4475145" y="2326339"/>
                <a:chExt cx="3763692" cy="1856194"/>
              </a:xfrm>
              <a:grpFill/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9999E26-B0FA-464A-871E-D08E3D332094}"/>
                    </a:ext>
                  </a:extLst>
                </p:cNvPr>
                <p:cNvGrpSpPr/>
                <p:nvPr/>
              </p:nvGrpSpPr>
              <p:grpSpPr>
                <a:xfrm>
                  <a:off x="4475145" y="2326339"/>
                  <a:ext cx="3763692" cy="1856194"/>
                  <a:chOff x="241041" y="3026915"/>
                  <a:chExt cx="3763692" cy="1689017"/>
                </a:xfrm>
                <a:grpFill/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FACAE240-DE02-4A33-B0ED-F59A4307E168}"/>
                      </a:ext>
                    </a:extLst>
                  </p:cNvPr>
                  <p:cNvGrpSpPr/>
                  <p:nvPr/>
                </p:nvGrpSpPr>
                <p:grpSpPr>
                  <a:xfrm>
                    <a:off x="241041" y="3026915"/>
                    <a:ext cx="3763692" cy="1689017"/>
                    <a:chOff x="241041" y="3026915"/>
                    <a:chExt cx="3763692" cy="1689017"/>
                  </a:xfrm>
                  <a:grpFill/>
                </p:grpSpPr>
                <p:sp>
                  <p:nvSpPr>
                    <p:cNvPr id="54" name="Rectangle: Rounded Corners 53">
                      <a:extLst>
                        <a:ext uri="{FF2B5EF4-FFF2-40B4-BE49-F238E27FC236}">
                          <a16:creationId xmlns:a16="http://schemas.microsoft.com/office/drawing/2014/main" id="{F863BFBD-68B7-4682-93D2-30058E50FC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041" y="3026915"/>
                      <a:ext cx="3763692" cy="168901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446878A1-482A-4897-8ADF-1AE69FD8B4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6992" y="3670383"/>
                      <a:ext cx="3196808" cy="338554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52" name="Graphic 51" descr="Eye with solid fill">
                    <a:extLst>
                      <a:ext uri="{FF2B5EF4-FFF2-40B4-BE49-F238E27FC236}">
                        <a16:creationId xmlns:a16="http://schemas.microsoft.com/office/drawing/2014/main" id="{4C091095-CB60-42B7-B6EE-5A350CAC36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5019" y="3026916"/>
                    <a:ext cx="643467" cy="643467"/>
                  </a:xfrm>
                  <a:prstGeom prst="rect">
                    <a:avLst/>
                  </a:prstGeom>
                </p:spPr>
              </p:pic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F2018077-DCC4-4D24-A434-FBF8216337A1}"/>
                      </a:ext>
                    </a:extLst>
                  </p:cNvPr>
                  <p:cNvSpPr txBox="1"/>
                  <p:nvPr/>
                </p:nvSpPr>
                <p:spPr>
                  <a:xfrm>
                    <a:off x="965871" y="3125340"/>
                    <a:ext cx="2495613" cy="30806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Environment</a:t>
                    </a:r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6CAC02-A164-4A96-8C80-AE58A1B444CC}"/>
                    </a:ext>
                  </a:extLst>
                </p:cNvPr>
                <p:cNvSpPr txBox="1"/>
                <p:nvPr/>
              </p:nvSpPr>
              <p:spPr>
                <a:xfrm>
                  <a:off x="4771096" y="2933583"/>
                  <a:ext cx="3196808" cy="107721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Did not dare to ask for Reasonable Adjustments to be in a sensory-friendly environment (quiet, no harsh lights)</a:t>
                  </a:r>
                </a:p>
              </p:txBody>
            </p:sp>
          </p:grpSp>
          <p:pic>
            <p:nvPicPr>
              <p:cNvPr id="48" name="Graphic 47" descr="Meeting with solid fill">
                <a:extLst>
                  <a:ext uri="{FF2B5EF4-FFF2-40B4-BE49-F238E27FC236}">
                    <a16:creationId xmlns:a16="http://schemas.microsoft.com/office/drawing/2014/main" id="{57024A60-A5D0-4CD4-BA19-75169DC6D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662156" y="2310820"/>
                <a:ext cx="553825" cy="553825"/>
              </a:xfrm>
              <a:prstGeom prst="rect">
                <a:avLst/>
              </a:prstGeom>
            </p:spPr>
          </p:pic>
        </p:grpSp>
        <p:pic>
          <p:nvPicPr>
            <p:cNvPr id="59" name="Graphic 58" descr="Lights On with solid fill">
              <a:extLst>
                <a:ext uri="{FF2B5EF4-FFF2-40B4-BE49-F238E27FC236}">
                  <a16:creationId xmlns:a16="http://schemas.microsoft.com/office/drawing/2014/main" id="{13A7DBC3-6E19-4D83-BBEC-E5BB5544E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430748" y="1655972"/>
              <a:ext cx="634527" cy="634527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C596E7-BF56-400A-8C98-4A0277A121AB}"/>
              </a:ext>
            </a:extLst>
          </p:cNvPr>
          <p:cNvGrpSpPr/>
          <p:nvPr/>
        </p:nvGrpSpPr>
        <p:grpSpPr>
          <a:xfrm>
            <a:off x="4301826" y="4651992"/>
            <a:ext cx="3763692" cy="1655152"/>
            <a:chOff x="4348030" y="4572142"/>
            <a:chExt cx="3763692" cy="165515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7F76103-D7B7-4ADC-BC68-29743A36F7B8}"/>
                </a:ext>
              </a:extLst>
            </p:cNvPr>
            <p:cNvGrpSpPr/>
            <p:nvPr/>
          </p:nvGrpSpPr>
          <p:grpSpPr>
            <a:xfrm>
              <a:off x="4348030" y="4572142"/>
              <a:ext cx="3763692" cy="1655152"/>
              <a:chOff x="2780945" y="4767460"/>
              <a:chExt cx="3763692" cy="1856194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E72F7F0-2413-4F32-873B-6C69B335C08A}"/>
                  </a:ext>
                </a:extLst>
              </p:cNvPr>
              <p:cNvGrpSpPr/>
              <p:nvPr/>
            </p:nvGrpSpPr>
            <p:grpSpPr>
              <a:xfrm>
                <a:off x="2780945" y="4767460"/>
                <a:ext cx="3763692" cy="1856194"/>
                <a:chOff x="241041" y="3026915"/>
                <a:chExt cx="3763692" cy="1689017"/>
              </a:xfrm>
              <a:grpFill/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C1CF43D-FDD2-41DE-8017-E8960B6CEDC4}"/>
                    </a:ext>
                  </a:extLst>
                </p:cNvPr>
                <p:cNvGrpSpPr/>
                <p:nvPr/>
              </p:nvGrpSpPr>
              <p:grpSpPr>
                <a:xfrm>
                  <a:off x="241041" y="3026915"/>
                  <a:ext cx="3763692" cy="1689017"/>
                  <a:chOff x="241041" y="3026915"/>
                  <a:chExt cx="3763692" cy="1689017"/>
                </a:xfrm>
                <a:grpFill/>
              </p:grpSpPr>
              <p:sp>
                <p:nvSpPr>
                  <p:cNvPr id="69" name="Rectangle: Rounded Corners 68">
                    <a:extLst>
                      <a:ext uri="{FF2B5EF4-FFF2-40B4-BE49-F238E27FC236}">
                        <a16:creationId xmlns:a16="http://schemas.microsoft.com/office/drawing/2014/main" id="{A3F6AC97-BCA8-4F7E-980F-BC4C836662D9}"/>
                      </a:ext>
                    </a:extLst>
                  </p:cNvPr>
                  <p:cNvSpPr/>
                  <p:nvPr/>
                </p:nvSpPr>
                <p:spPr>
                  <a:xfrm>
                    <a:off x="241041" y="3026915"/>
                    <a:ext cx="3763692" cy="16890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3AB5C161-563E-4A29-8049-87612FBC7E7E}"/>
                      </a:ext>
                    </a:extLst>
                  </p:cNvPr>
                  <p:cNvSpPr txBox="1"/>
                  <p:nvPr/>
                </p:nvSpPr>
                <p:spPr>
                  <a:xfrm>
                    <a:off x="536992" y="3670383"/>
                    <a:ext cx="3196808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v"/>
                    </a:pPr>
                    <a:endParaRPr lang="en-GB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7" name="Graphic 66" descr="Eye with solid fill">
                  <a:extLst>
                    <a:ext uri="{FF2B5EF4-FFF2-40B4-BE49-F238E27FC236}">
                      <a16:creationId xmlns:a16="http://schemas.microsoft.com/office/drawing/2014/main" id="{E62ADED8-AEAC-40B4-987C-66CBBC73D1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19" y="3026916"/>
                  <a:ext cx="643467" cy="643467"/>
                </a:xfrm>
                <a:prstGeom prst="rect">
                  <a:avLst/>
                </a:prstGeom>
              </p:spPr>
            </p:pic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BEA9B4F-20B9-4C62-A029-C39E93588E63}"/>
                    </a:ext>
                  </a:extLst>
                </p:cNvPr>
                <p:cNvSpPr txBox="1"/>
                <p:nvPr/>
              </p:nvSpPr>
              <p:spPr>
                <a:xfrm>
                  <a:off x="1015933" y="3143925"/>
                  <a:ext cx="2495613" cy="34548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Competences</a:t>
                  </a:r>
                </a:p>
              </p:txBody>
            </p:sp>
          </p:grpSp>
          <p:pic>
            <p:nvPicPr>
              <p:cNvPr id="65" name="Graphic 64" descr="Group of women with solid fill">
                <a:extLst>
                  <a:ext uri="{FF2B5EF4-FFF2-40B4-BE49-F238E27FC236}">
                    <a16:creationId xmlns:a16="http://schemas.microsoft.com/office/drawing/2014/main" id="{8A68D387-0BF0-4F65-83C2-EAF6CAD65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961430" y="4811112"/>
                <a:ext cx="549557" cy="549557"/>
              </a:xfrm>
              <a:prstGeom prst="rect">
                <a:avLst/>
              </a:prstGeom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FAA21F-8A89-45DB-A822-62AA25D3A9D4}"/>
                </a:ext>
              </a:extLst>
            </p:cNvPr>
            <p:cNvSpPr txBox="1"/>
            <p:nvPr/>
          </p:nvSpPr>
          <p:spPr>
            <a:xfrm>
              <a:off x="4720115" y="5147929"/>
              <a:ext cx="3196808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Lack of self-confidence during interviews due to anxiety was in the way of getting a job</a:t>
              </a:r>
            </a:p>
          </p:txBody>
        </p:sp>
        <p:pic>
          <p:nvPicPr>
            <p:cNvPr id="87" name="Graphic 86" descr="Wrench with solid fill">
              <a:extLst>
                <a:ext uri="{FF2B5EF4-FFF2-40B4-BE49-F238E27FC236}">
                  <a16:creationId xmlns:a16="http://schemas.microsoft.com/office/drawing/2014/main" id="{DF9449F6-5547-426F-B7B4-53BE69302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433630" y="4637427"/>
              <a:ext cx="541867" cy="54186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37493-7492-498E-A095-9C83B8E7781A}"/>
              </a:ext>
            </a:extLst>
          </p:cNvPr>
          <p:cNvGrpSpPr/>
          <p:nvPr/>
        </p:nvGrpSpPr>
        <p:grpSpPr>
          <a:xfrm>
            <a:off x="8289220" y="4936004"/>
            <a:ext cx="3763692" cy="1447451"/>
            <a:chOff x="8289220" y="4936004"/>
            <a:chExt cx="3763692" cy="144745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A3FE7B2-A3DF-4365-AD88-91C962A3F296}"/>
                </a:ext>
              </a:extLst>
            </p:cNvPr>
            <p:cNvGrpSpPr/>
            <p:nvPr/>
          </p:nvGrpSpPr>
          <p:grpSpPr>
            <a:xfrm>
              <a:off x="8289220" y="4936004"/>
              <a:ext cx="3763692" cy="1447451"/>
              <a:chOff x="8289220" y="4936004"/>
              <a:chExt cx="3763692" cy="144745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2C09EF6-5C83-47AB-9F08-7569FBE1175D}"/>
                  </a:ext>
                </a:extLst>
              </p:cNvPr>
              <p:cNvGrpSpPr/>
              <p:nvPr/>
            </p:nvGrpSpPr>
            <p:grpSpPr>
              <a:xfrm>
                <a:off x="8289220" y="4936004"/>
                <a:ext cx="3763692" cy="1447451"/>
                <a:chOff x="8309521" y="4257789"/>
                <a:chExt cx="3763692" cy="1655152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83219FE0-0C74-43CD-B742-38D83442996B}"/>
                    </a:ext>
                  </a:extLst>
                </p:cNvPr>
                <p:cNvGrpSpPr/>
                <p:nvPr/>
              </p:nvGrpSpPr>
              <p:grpSpPr>
                <a:xfrm>
                  <a:off x="8309521" y="4257789"/>
                  <a:ext cx="3763692" cy="1655152"/>
                  <a:chOff x="2780945" y="4767460"/>
                  <a:chExt cx="3763692" cy="1655152"/>
                </a:xfrm>
                <a:grpFill/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6D336703-E13B-4C7D-A812-5E35D4423CDD}"/>
                      </a:ext>
                    </a:extLst>
                  </p:cNvPr>
                  <p:cNvGrpSpPr/>
                  <p:nvPr/>
                </p:nvGrpSpPr>
                <p:grpSpPr>
                  <a:xfrm>
                    <a:off x="2780945" y="4767460"/>
                    <a:ext cx="3763692" cy="1655152"/>
                    <a:chOff x="2780945" y="4767460"/>
                    <a:chExt cx="3763692" cy="1856194"/>
                  </a:xfrm>
                  <a:grpFill/>
                </p:grpSpPr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605E73DA-1504-4612-ABA9-6518A2D510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80945" y="4767460"/>
                      <a:ext cx="3763692" cy="1856194"/>
                      <a:chOff x="241041" y="3026915"/>
                      <a:chExt cx="3763692" cy="1689017"/>
                    </a:xfrm>
                    <a:grpFill/>
                  </p:grpSpPr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B7B5EB2A-EABB-444E-9C1F-DDFE314261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1041" y="3026915"/>
                        <a:ext cx="3763692" cy="1689017"/>
                        <a:chOff x="241041" y="3026915"/>
                        <a:chExt cx="3763692" cy="1689017"/>
                      </a:xfrm>
                      <a:grpFill/>
                    </p:grpSpPr>
                    <p:sp>
                      <p:nvSpPr>
                        <p:cNvPr id="84" name="Rectangle: Rounded Corners 83">
                          <a:extLst>
                            <a:ext uri="{FF2B5EF4-FFF2-40B4-BE49-F238E27FC236}">
                              <a16:creationId xmlns:a16="http://schemas.microsoft.com/office/drawing/2014/main" id="{F980DC1F-E35F-422E-99D7-90CB83C76C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1041" y="3026915"/>
                          <a:ext cx="3763692" cy="1689017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5" name="TextBox 84">
                          <a:extLst>
                            <a:ext uri="{FF2B5EF4-FFF2-40B4-BE49-F238E27FC236}">
                              <a16:creationId xmlns:a16="http://schemas.microsoft.com/office/drawing/2014/main" id="{58190A37-7225-4E29-86EC-683B3BBE3CA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6992" y="3670383"/>
                          <a:ext cx="3196808" cy="338554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v"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82" name="Graphic 81" descr="Eye with solid fill">
                        <a:extLst>
                          <a:ext uri="{FF2B5EF4-FFF2-40B4-BE49-F238E27FC236}">
                            <a16:creationId xmlns:a16="http://schemas.microsoft.com/office/drawing/2014/main" id="{6F9D067C-955F-4A3A-ABCA-FECD319F3C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2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5019" y="3026916"/>
                        <a:ext cx="643467" cy="64346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3" name="TextBox 82">
                        <a:extLst>
                          <a:ext uri="{FF2B5EF4-FFF2-40B4-BE49-F238E27FC236}">
                            <a16:creationId xmlns:a16="http://schemas.microsoft.com/office/drawing/2014/main" id="{B4925D01-008D-411A-B532-0F6FF6195E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3723" y="3143925"/>
                        <a:ext cx="2495613" cy="345481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Shortlisting</a:t>
                        </a:r>
                      </a:p>
                    </p:txBody>
                  </p:sp>
                </p:grpSp>
                <p:pic>
                  <p:nvPicPr>
                    <p:cNvPr id="80" name="Graphic 79" descr="Group of women with solid fill">
                      <a:extLst>
                        <a:ext uri="{FF2B5EF4-FFF2-40B4-BE49-F238E27FC236}">
                          <a16:creationId xmlns:a16="http://schemas.microsoft.com/office/drawing/2014/main" id="{5D7C37E7-835A-4D82-B8AB-24EA807D8B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61430" y="4811112"/>
                      <a:ext cx="549557" cy="54955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BA44809F-4DD8-4A01-AFBF-91AA6416FA8B}"/>
                      </a:ext>
                    </a:extLst>
                  </p:cNvPr>
                  <p:cNvSpPr txBox="1"/>
                  <p:nvPr/>
                </p:nvSpPr>
                <p:spPr>
                  <a:xfrm>
                    <a:off x="3153030" y="5343247"/>
                    <a:ext cx="3196808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GB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72" name="Graphic 71" descr="Clipboard Checked with solid fill">
                  <a:extLst>
                    <a:ext uri="{FF2B5EF4-FFF2-40B4-BE49-F238E27FC236}">
                      <a16:creationId xmlns:a16="http://schemas.microsoft.com/office/drawing/2014/main" id="{12C3187A-F9A7-4B37-919C-E36F5EFCBB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30694" y="4297689"/>
                  <a:ext cx="549556" cy="549556"/>
                </a:xfrm>
                <a:prstGeom prst="rect">
                  <a:avLst/>
                </a:prstGeom>
              </p:spPr>
            </p:pic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1527BBD-DD9A-4A7F-8F97-4F26B6454116}"/>
                  </a:ext>
                </a:extLst>
              </p:cNvPr>
              <p:cNvSpPr txBox="1"/>
              <p:nvPr/>
            </p:nvSpPr>
            <p:spPr>
              <a:xfrm>
                <a:off x="8585171" y="5566109"/>
                <a:ext cx="31968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Not shortlisted for jobs that met all skills and qualifications</a:t>
                </a:r>
              </a:p>
            </p:txBody>
          </p:sp>
        </p:grpSp>
        <p:pic>
          <p:nvPicPr>
            <p:cNvPr id="91" name="Graphic 90" descr="Clipboard Checked with solid fill">
              <a:extLst>
                <a:ext uri="{FF2B5EF4-FFF2-40B4-BE49-F238E27FC236}">
                  <a16:creationId xmlns:a16="http://schemas.microsoft.com/office/drawing/2014/main" id="{AF2350B5-7A3E-4A64-BCED-43282E94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8388610" y="4978837"/>
              <a:ext cx="549556" cy="54955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CF84395-48E8-475E-968B-67CCD6D31A81}"/>
              </a:ext>
            </a:extLst>
          </p:cNvPr>
          <p:cNvGrpSpPr/>
          <p:nvPr/>
        </p:nvGrpSpPr>
        <p:grpSpPr>
          <a:xfrm>
            <a:off x="9280941" y="88573"/>
            <a:ext cx="2645934" cy="1938049"/>
            <a:chOff x="9001541" y="219364"/>
            <a:chExt cx="2645934" cy="193804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844AC14-4B11-4BB3-AFD4-67113A2BC298}"/>
                </a:ext>
              </a:extLst>
            </p:cNvPr>
            <p:cNvGrpSpPr/>
            <p:nvPr/>
          </p:nvGrpSpPr>
          <p:grpSpPr>
            <a:xfrm>
              <a:off x="9001541" y="219364"/>
              <a:ext cx="2645934" cy="1938049"/>
              <a:chOff x="9019262" y="153368"/>
              <a:chExt cx="2645934" cy="1938049"/>
            </a:xfrm>
          </p:grpSpPr>
          <p:sp>
            <p:nvSpPr>
              <p:cNvPr id="94" name="Thought Bubble: Cloud 93">
                <a:extLst>
                  <a:ext uri="{FF2B5EF4-FFF2-40B4-BE49-F238E27FC236}">
                    <a16:creationId xmlns:a16="http://schemas.microsoft.com/office/drawing/2014/main" id="{3AB4B72D-7F9D-4E5A-BCD7-579EBDBCD490}"/>
                  </a:ext>
                </a:extLst>
              </p:cNvPr>
              <p:cNvSpPr/>
              <p:nvPr/>
            </p:nvSpPr>
            <p:spPr>
              <a:xfrm>
                <a:off x="9019262" y="153368"/>
                <a:ext cx="2645934" cy="1938049"/>
              </a:xfrm>
              <a:prstGeom prst="cloud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6" name="Graphic 95" descr="Head with gears with solid fill">
                <a:extLst>
                  <a:ext uri="{FF2B5EF4-FFF2-40B4-BE49-F238E27FC236}">
                    <a16:creationId xmlns:a16="http://schemas.microsoft.com/office/drawing/2014/main" id="{49D6936E-1584-4DE1-93B3-DADA34FF2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10950536" y="250236"/>
                <a:ext cx="645898" cy="645898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E90AA60-0A87-4B13-9339-55B333DA091E}"/>
                </a:ext>
              </a:extLst>
            </p:cNvPr>
            <p:cNvSpPr txBox="1"/>
            <p:nvPr/>
          </p:nvSpPr>
          <p:spPr>
            <a:xfrm>
              <a:off x="9380474" y="754873"/>
              <a:ext cx="1888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inclusive measures can we put in place?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0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1381</Words>
  <Application>Microsoft Office PowerPoint</Application>
  <PresentationFormat>Widescreen</PresentationFormat>
  <Paragraphs>298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HelveticaNeue-CondensedBold</vt:lpstr>
      <vt:lpstr>Segoe UI Semibold</vt:lpstr>
      <vt:lpstr>Tahoma</vt:lpstr>
      <vt:lpstr>Wingdings</vt:lpstr>
      <vt:lpstr>Office Theme</vt:lpstr>
      <vt:lpstr>  Neurodiversity Awareness  Lunch &amp; Learn    Session 3 Neurodiversity in the Workplace     Health &amp; Wellbeing EDI Network, The Growth Company  January 13th, 2022 – Julie Casanova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Casanova, Julie (Growth Company)</dc:creator>
  <cp:lastModifiedBy>Casanova, Julie (Growth Company)</cp:lastModifiedBy>
  <cp:revision>1</cp:revision>
  <dcterms:created xsi:type="dcterms:W3CDTF">2022-01-07T13:08:31Z</dcterms:created>
  <dcterms:modified xsi:type="dcterms:W3CDTF">2022-01-13T09:16:42Z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0927df-381f-4b47-9442-9474f463c8ff_Enabled">
    <vt:lpwstr>True</vt:lpwstr>
  </property>
  <property fmtid="{D5CDD505-2E9C-101B-9397-08002B2CF9AE}" pid="3" name="MSIP_Label_700927df-381f-4b47-9442-9474f463c8ff_SiteId">
    <vt:lpwstr>08103169-4a6e-4778-9735-09cc96096d8f</vt:lpwstr>
  </property>
  <property fmtid="{D5CDD505-2E9C-101B-9397-08002B2CF9AE}" pid="4" name="MSIP_Label_700927df-381f-4b47-9442-9474f463c8ff_Owner">
    <vt:lpwstr>Julie.Casanova@growthco.uk</vt:lpwstr>
  </property>
  <property fmtid="{D5CDD505-2E9C-101B-9397-08002B2CF9AE}" pid="5" name="MSIP_Label_700927df-381f-4b47-9442-9474f463c8ff_SetDate">
    <vt:lpwstr>2022-01-07T13:34:30.2861873Z</vt:lpwstr>
  </property>
  <property fmtid="{D5CDD505-2E9C-101B-9397-08002B2CF9AE}" pid="6" name="MSIP_Label_700927df-381f-4b47-9442-9474f463c8ff_Name">
    <vt:lpwstr>Internal Personal and Confidential</vt:lpwstr>
  </property>
  <property fmtid="{D5CDD505-2E9C-101B-9397-08002B2CF9AE}" pid="7" name="MSIP_Label_700927df-381f-4b47-9442-9474f463c8ff_Application">
    <vt:lpwstr>Microsoft Azure Information Protection</vt:lpwstr>
  </property>
  <property fmtid="{D5CDD505-2E9C-101B-9397-08002B2CF9AE}" pid="8" name="MSIP_Label_700927df-381f-4b47-9442-9474f463c8ff_ActionId">
    <vt:lpwstr>63379036-6b10-422f-ac16-d91c0f95c0a4</vt:lpwstr>
  </property>
  <property fmtid="{D5CDD505-2E9C-101B-9397-08002B2CF9AE}" pid="9" name="MSIP_Label_700927df-381f-4b47-9442-9474f463c8ff_Extended_MSFT_Method">
    <vt:lpwstr>Automatic</vt:lpwstr>
  </property>
  <property fmtid="{D5CDD505-2E9C-101B-9397-08002B2CF9AE}" pid="10" name="Sensitivity">
    <vt:lpwstr>Internal Personal and Confidential</vt:lpwstr>
  </property>
</Properties>
</file>