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4" r:id="rId3"/>
    <p:sldId id="258" r:id="rId4"/>
    <p:sldId id="262" r:id="rId5"/>
    <p:sldId id="261" r:id="rId6"/>
    <p:sldId id="259" r:id="rId7"/>
    <p:sldId id="263" r:id="rId8"/>
    <p:sldId id="260" r:id="rId9"/>
    <p:sldId id="265" r:id="rId10"/>
    <p:sldId id="267" r:id="rId11"/>
    <p:sldId id="268" r:id="rId12"/>
    <p:sldId id="264" r:id="rId13"/>
    <p:sldId id="276" r:id="rId14"/>
    <p:sldId id="269" r:id="rId15"/>
    <p:sldId id="270" r:id="rId16"/>
    <p:sldId id="271" r:id="rId17"/>
    <p:sldId id="275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anova, Julie (Growth Company)" initials="CJ(C" lastIdx="1" clrIdx="0">
    <p:extLst>
      <p:ext uri="{19B8F6BF-5375-455C-9EA6-DF929625EA0E}">
        <p15:presenceInfo xmlns:p15="http://schemas.microsoft.com/office/powerpoint/2012/main" userId="S::Julie.Casanova@growthco.uk::9912fa70-38ec-4322-9fe2-4a7c7c075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7FF"/>
    <a:srgbClr val="C5C1FF"/>
    <a:srgbClr val="9BD3D9"/>
    <a:srgbClr val="C1D7E5"/>
    <a:srgbClr val="FE9090"/>
    <a:srgbClr val="A3C4D9"/>
    <a:srgbClr val="FD5151"/>
    <a:srgbClr val="E0C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B8A089-B72E-4FA9-9D7F-F4C4C5D0B539}" v="3959" dt="2021-11-09T12:14:41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anova, Julie (Growth Company)" userId="9912fa70-38ec-4322-9fe2-4a7c7c075158" providerId="ADAL" clId="{5373F904-EADA-4EE3-9985-D1DBBE8DF2B2}"/>
    <pc:docChg chg="modSld">
      <pc:chgData name="Casanova, Julie (Growth Company)" userId="9912fa70-38ec-4322-9fe2-4a7c7c075158" providerId="ADAL" clId="{5373F904-EADA-4EE3-9985-D1DBBE8DF2B2}" dt="2021-08-31T13:38:55.519" v="19" actId="1076"/>
      <pc:docMkLst>
        <pc:docMk/>
      </pc:docMkLst>
      <pc:sldChg chg="modSp mod">
        <pc:chgData name="Casanova, Julie (Growth Company)" userId="9912fa70-38ec-4322-9fe2-4a7c7c075158" providerId="ADAL" clId="{5373F904-EADA-4EE3-9985-D1DBBE8DF2B2}" dt="2021-08-31T13:38:55.519" v="19" actId="1076"/>
        <pc:sldMkLst>
          <pc:docMk/>
          <pc:sldMk cId="220010502" sldId="258"/>
        </pc:sldMkLst>
        <pc:spChg chg="mod">
          <ac:chgData name="Casanova, Julie (Growth Company)" userId="9912fa70-38ec-4322-9fe2-4a7c7c075158" providerId="ADAL" clId="{5373F904-EADA-4EE3-9985-D1DBBE8DF2B2}" dt="2021-08-31T13:38:55.519" v="19" actId="1076"/>
          <ac:spMkLst>
            <pc:docMk/>
            <pc:sldMk cId="220010502" sldId="258"/>
            <ac:spMk id="18" creationId="{98A67B89-536F-4190-B7AB-F4740DB0F5FF}"/>
          </ac:spMkLst>
        </pc:spChg>
      </pc:sldChg>
      <pc:sldChg chg="modSp mod">
        <pc:chgData name="Casanova, Julie (Growth Company)" userId="9912fa70-38ec-4322-9fe2-4a7c7c075158" providerId="ADAL" clId="{5373F904-EADA-4EE3-9985-D1DBBE8DF2B2}" dt="2021-08-31T13:38:18.399" v="6" actId="1076"/>
        <pc:sldMkLst>
          <pc:docMk/>
          <pc:sldMk cId="1644801157" sldId="259"/>
        </pc:sldMkLst>
        <pc:spChg chg="mod">
          <ac:chgData name="Casanova, Julie (Growth Company)" userId="9912fa70-38ec-4322-9fe2-4a7c7c075158" providerId="ADAL" clId="{5373F904-EADA-4EE3-9985-D1DBBE8DF2B2}" dt="2021-08-31T13:38:12.726" v="5" actId="1076"/>
          <ac:spMkLst>
            <pc:docMk/>
            <pc:sldMk cId="1644801157" sldId="259"/>
            <ac:spMk id="11" creationId="{C18A6D02-992B-462B-BB80-CEC36AE30EE0}"/>
          </ac:spMkLst>
        </pc:spChg>
        <pc:grpChg chg="mod">
          <ac:chgData name="Casanova, Julie (Growth Company)" userId="9912fa70-38ec-4322-9fe2-4a7c7c075158" providerId="ADAL" clId="{5373F904-EADA-4EE3-9985-D1DBBE8DF2B2}" dt="2021-08-31T13:38:18.399" v="6" actId="1076"/>
          <ac:grpSpMkLst>
            <pc:docMk/>
            <pc:sldMk cId="1644801157" sldId="259"/>
            <ac:grpSpMk id="15" creationId="{122ED8A5-56C5-4161-BFFC-40B792F7FDBA}"/>
          </ac:grpSpMkLst>
        </pc:grpChg>
        <pc:picChg chg="mod">
          <ac:chgData name="Casanova, Julie (Growth Company)" userId="9912fa70-38ec-4322-9fe2-4a7c7c075158" providerId="ADAL" clId="{5373F904-EADA-4EE3-9985-D1DBBE8DF2B2}" dt="2021-08-31T13:38:04.297" v="2" actId="1076"/>
          <ac:picMkLst>
            <pc:docMk/>
            <pc:sldMk cId="1644801157" sldId="259"/>
            <ac:picMk id="7" creationId="{E85809CE-CBDA-4573-AB1E-4401C5D5C5AB}"/>
          </ac:picMkLst>
        </pc:picChg>
        <pc:picChg chg="mod">
          <ac:chgData name="Casanova, Julie (Growth Company)" userId="9912fa70-38ec-4322-9fe2-4a7c7c075158" providerId="ADAL" clId="{5373F904-EADA-4EE3-9985-D1DBBE8DF2B2}" dt="2021-08-31T13:38:06.423" v="3" actId="1076"/>
          <ac:picMkLst>
            <pc:docMk/>
            <pc:sldMk cId="1644801157" sldId="259"/>
            <ac:picMk id="12" creationId="{71165621-09BC-4EAC-8C40-8F0AE7136879}"/>
          </ac:picMkLst>
        </pc:picChg>
      </pc:sldChg>
      <pc:sldChg chg="modSp">
        <pc:chgData name="Casanova, Julie (Growth Company)" userId="9912fa70-38ec-4322-9fe2-4a7c7c075158" providerId="ADAL" clId="{5373F904-EADA-4EE3-9985-D1DBBE8DF2B2}" dt="2021-08-31T13:33:40.236" v="0" actId="1076"/>
        <pc:sldMkLst>
          <pc:docMk/>
          <pc:sldMk cId="333936561" sldId="260"/>
        </pc:sldMkLst>
        <pc:picChg chg="mod">
          <ac:chgData name="Casanova, Julie (Growth Company)" userId="9912fa70-38ec-4322-9fe2-4a7c7c075158" providerId="ADAL" clId="{5373F904-EADA-4EE3-9985-D1DBBE8DF2B2}" dt="2021-08-31T13:33:40.236" v="0" actId="1076"/>
          <ac:picMkLst>
            <pc:docMk/>
            <pc:sldMk cId="333936561" sldId="260"/>
            <ac:picMk id="4" creationId="{4CED7464-CC9F-4A4C-A859-93D06B8F76B2}"/>
          </ac:picMkLst>
        </pc:picChg>
      </pc:sldChg>
    </pc:docChg>
  </pc:docChgLst>
  <pc:docChgLst>
    <pc:chgData name="Casanova, Julie (Growth Company)" userId="9912fa70-38ec-4322-9fe2-4a7c7c075158" providerId="ADAL" clId="{47F52D30-0EF0-48E1-B7FC-374B47D7AF99}"/>
    <pc:docChg chg="modSld">
      <pc:chgData name="Casanova, Julie (Growth Company)" userId="9912fa70-38ec-4322-9fe2-4a7c7c075158" providerId="ADAL" clId="{47F52D30-0EF0-48E1-B7FC-374B47D7AF99}" dt="2021-10-05T08:49:40.335" v="22" actId="1076"/>
      <pc:docMkLst>
        <pc:docMk/>
      </pc:docMkLst>
      <pc:sldChg chg="modSp mod">
        <pc:chgData name="Casanova, Julie (Growth Company)" userId="9912fa70-38ec-4322-9fe2-4a7c7c075158" providerId="ADAL" clId="{47F52D30-0EF0-48E1-B7FC-374B47D7AF99}" dt="2021-10-05T08:49:40.335" v="22" actId="1076"/>
        <pc:sldMkLst>
          <pc:docMk/>
          <pc:sldMk cId="1644801157" sldId="259"/>
        </pc:sldMkLst>
        <pc:spChg chg="mod">
          <ac:chgData name="Casanova, Julie (Growth Company)" userId="9912fa70-38ec-4322-9fe2-4a7c7c075158" providerId="ADAL" clId="{47F52D30-0EF0-48E1-B7FC-374B47D7AF99}" dt="2021-10-05T08:49:35.171" v="21" actId="14100"/>
          <ac:spMkLst>
            <pc:docMk/>
            <pc:sldMk cId="1644801157" sldId="259"/>
            <ac:spMk id="11" creationId="{C18A6D02-992B-462B-BB80-CEC36AE30EE0}"/>
          </ac:spMkLst>
        </pc:spChg>
        <pc:grpChg chg="mod">
          <ac:chgData name="Casanova, Julie (Growth Company)" userId="9912fa70-38ec-4322-9fe2-4a7c7c075158" providerId="ADAL" clId="{47F52D30-0EF0-48E1-B7FC-374B47D7AF99}" dt="2021-10-05T08:49:40.335" v="22" actId="1076"/>
          <ac:grpSpMkLst>
            <pc:docMk/>
            <pc:sldMk cId="1644801157" sldId="259"/>
            <ac:grpSpMk id="15" creationId="{122ED8A5-56C5-4161-BFFC-40B792F7FDBA}"/>
          </ac:grpSpMkLst>
        </pc:grpChg>
        <pc:picChg chg="mod">
          <ac:chgData name="Casanova, Julie (Growth Company)" userId="9912fa70-38ec-4322-9fe2-4a7c7c075158" providerId="ADAL" clId="{47F52D30-0EF0-48E1-B7FC-374B47D7AF99}" dt="2021-10-05T08:48:59.333" v="2" actId="1076"/>
          <ac:picMkLst>
            <pc:docMk/>
            <pc:sldMk cId="1644801157" sldId="259"/>
            <ac:picMk id="7" creationId="{E85809CE-CBDA-4573-AB1E-4401C5D5C5AB}"/>
          </ac:picMkLst>
        </pc:picChg>
        <pc:picChg chg="mod">
          <ac:chgData name="Casanova, Julie (Growth Company)" userId="9912fa70-38ec-4322-9fe2-4a7c7c075158" providerId="ADAL" clId="{47F52D30-0EF0-48E1-B7FC-374B47D7AF99}" dt="2021-10-05T08:49:31.846" v="20" actId="1076"/>
          <ac:picMkLst>
            <pc:docMk/>
            <pc:sldMk cId="1644801157" sldId="259"/>
            <ac:picMk id="12" creationId="{71165621-09BC-4EAC-8C40-8F0AE7136879}"/>
          </ac:picMkLst>
        </pc:picChg>
      </pc:sldChg>
    </pc:docChg>
  </pc:docChgLst>
  <pc:docChgLst>
    <pc:chgData name="Casanova, Julie (Growth Company)" userId="9912fa70-38ec-4322-9fe2-4a7c7c075158" providerId="ADAL" clId="{61B8A089-B72E-4FA9-9D7F-F4C4C5D0B539}"/>
    <pc:docChg chg="undo custSel addSld delSld modSld sldOrd">
      <pc:chgData name="Casanova, Julie (Growth Company)" userId="9912fa70-38ec-4322-9fe2-4a7c7c075158" providerId="ADAL" clId="{61B8A089-B72E-4FA9-9D7F-F4C4C5D0B539}" dt="2021-11-09T12:14:41.287" v="8576" actId="20577"/>
      <pc:docMkLst>
        <pc:docMk/>
      </pc:docMkLst>
      <pc:sldChg chg="modSp mod modNotesTx">
        <pc:chgData name="Casanova, Julie (Growth Company)" userId="9912fa70-38ec-4322-9fe2-4a7c7c075158" providerId="ADAL" clId="{61B8A089-B72E-4FA9-9D7F-F4C4C5D0B539}" dt="2021-11-09T12:12:54.241" v="8535" actId="20577"/>
        <pc:sldMkLst>
          <pc:docMk/>
          <pc:sldMk cId="2034074511" sldId="257"/>
        </pc:sldMkLst>
        <pc:spChg chg="mod">
          <ac:chgData name="Casanova, Julie (Growth Company)" userId="9912fa70-38ec-4322-9fe2-4a7c7c075158" providerId="ADAL" clId="{61B8A089-B72E-4FA9-9D7F-F4C4C5D0B539}" dt="2021-11-01T09:33:28.124" v="57" actId="20577"/>
          <ac:spMkLst>
            <pc:docMk/>
            <pc:sldMk cId="2034074511" sldId="257"/>
            <ac:spMk id="4" creationId="{40120EC2-47FF-4164-892E-6598A65AA9AB}"/>
          </ac:spMkLst>
        </pc:spChg>
      </pc:sldChg>
      <pc:sldChg chg="addSp delSp modSp mod modAnim">
        <pc:chgData name="Casanova, Julie (Growth Company)" userId="9912fa70-38ec-4322-9fe2-4a7c7c075158" providerId="ADAL" clId="{61B8A089-B72E-4FA9-9D7F-F4C4C5D0B539}" dt="2021-11-01T09:53:54.181" v="589" actId="478"/>
        <pc:sldMkLst>
          <pc:docMk/>
          <pc:sldMk cId="220010502" sldId="258"/>
        </pc:sldMkLst>
        <pc:spChg chg="del">
          <ac:chgData name="Casanova, Julie (Growth Company)" userId="9912fa70-38ec-4322-9fe2-4a7c7c075158" providerId="ADAL" clId="{61B8A089-B72E-4FA9-9D7F-F4C4C5D0B539}" dt="2021-11-01T09:34:47.540" v="151" actId="21"/>
          <ac:spMkLst>
            <pc:docMk/>
            <pc:sldMk cId="220010502" sldId="258"/>
            <ac:spMk id="9" creationId="{2048D3A9-4477-47A8-B92E-79BBDDF5BF10}"/>
          </ac:spMkLst>
        </pc:spChg>
        <pc:spChg chg="del">
          <ac:chgData name="Casanova, Julie (Growth Company)" userId="9912fa70-38ec-4322-9fe2-4a7c7c075158" providerId="ADAL" clId="{61B8A089-B72E-4FA9-9D7F-F4C4C5D0B539}" dt="2021-11-01T09:34:52.518" v="153" actId="21"/>
          <ac:spMkLst>
            <pc:docMk/>
            <pc:sldMk cId="220010502" sldId="258"/>
            <ac:spMk id="15" creationId="{07B53E7C-E561-42D8-99A1-0C1563D3A8D6}"/>
          </ac:spMkLst>
        </pc:spChg>
        <pc:spChg chg="mod">
          <ac:chgData name="Casanova, Julie (Growth Company)" userId="9912fa70-38ec-4322-9fe2-4a7c7c075158" providerId="ADAL" clId="{61B8A089-B72E-4FA9-9D7F-F4C4C5D0B539}" dt="2021-11-01T09:53:51.017" v="588" actId="20577"/>
          <ac:spMkLst>
            <pc:docMk/>
            <pc:sldMk cId="220010502" sldId="258"/>
            <ac:spMk id="22" creationId="{D4634F95-F826-4F89-9C77-5C3656355BEF}"/>
          </ac:spMkLst>
        </pc:spChg>
        <pc:spChg chg="add mod">
          <ac:chgData name="Casanova, Julie (Growth Company)" userId="9912fa70-38ec-4322-9fe2-4a7c7c075158" providerId="ADAL" clId="{61B8A089-B72E-4FA9-9D7F-F4C4C5D0B539}" dt="2021-11-01T09:44:43.394" v="312" actId="165"/>
          <ac:spMkLst>
            <pc:docMk/>
            <pc:sldMk cId="220010502" sldId="258"/>
            <ac:spMk id="28" creationId="{9FA75478-3D2A-4EED-9BC2-EE72615EFAAC}"/>
          </ac:spMkLst>
        </pc:spChg>
        <pc:spChg chg="add mod topLvl">
          <ac:chgData name="Casanova, Julie (Growth Company)" userId="9912fa70-38ec-4322-9fe2-4a7c7c075158" providerId="ADAL" clId="{61B8A089-B72E-4FA9-9D7F-F4C4C5D0B539}" dt="2021-11-01T09:44:47.686" v="313" actId="164"/>
          <ac:spMkLst>
            <pc:docMk/>
            <pc:sldMk cId="220010502" sldId="258"/>
            <ac:spMk id="30" creationId="{6D88A6E4-58E4-4079-B807-06DEDD3280B5}"/>
          </ac:spMkLst>
        </pc:spChg>
        <pc:spChg chg="add mod">
          <ac:chgData name="Casanova, Julie (Growth Company)" userId="9912fa70-38ec-4322-9fe2-4a7c7c075158" providerId="ADAL" clId="{61B8A089-B72E-4FA9-9D7F-F4C4C5D0B539}" dt="2021-11-01T09:44:36.213" v="310" actId="164"/>
          <ac:spMkLst>
            <pc:docMk/>
            <pc:sldMk cId="220010502" sldId="258"/>
            <ac:spMk id="31" creationId="{BF90642B-AB88-4872-BCB2-412B944F9B37}"/>
          </ac:spMkLst>
        </pc:spChg>
        <pc:spChg chg="add mod">
          <ac:chgData name="Casanova, Julie (Growth Company)" userId="9912fa70-38ec-4322-9fe2-4a7c7c075158" providerId="ADAL" clId="{61B8A089-B72E-4FA9-9D7F-F4C4C5D0B539}" dt="2021-11-01T09:44:40.426" v="311" actId="164"/>
          <ac:spMkLst>
            <pc:docMk/>
            <pc:sldMk cId="220010502" sldId="258"/>
            <ac:spMk id="32" creationId="{8ED47416-DDA1-463D-9E74-1E15FC865BD7}"/>
          </ac:spMkLst>
        </pc:spChg>
        <pc:spChg chg="add del">
          <ac:chgData name="Casanova, Julie (Growth Company)" userId="9912fa70-38ec-4322-9fe2-4a7c7c075158" providerId="ADAL" clId="{61B8A089-B72E-4FA9-9D7F-F4C4C5D0B539}" dt="2021-11-01T09:53:54.181" v="589" actId="478"/>
          <ac:spMkLst>
            <pc:docMk/>
            <pc:sldMk cId="220010502" sldId="258"/>
            <ac:spMk id="39" creationId="{F580F4DD-A304-4F68-ABCC-2A27E731E447}"/>
          </ac:spMkLst>
        </pc:spChg>
        <pc:grpChg chg="del">
          <ac:chgData name="Casanova, Julie (Growth Company)" userId="9912fa70-38ec-4322-9fe2-4a7c7c075158" providerId="ADAL" clId="{61B8A089-B72E-4FA9-9D7F-F4C4C5D0B539}" dt="2021-11-01T09:34:39.038" v="147" actId="21"/>
          <ac:grpSpMkLst>
            <pc:docMk/>
            <pc:sldMk cId="220010502" sldId="258"/>
            <ac:grpSpMk id="14" creationId="{41C03C1C-1154-449F-ABB2-752033AE6FF3}"/>
          </ac:grpSpMkLst>
        </pc:grpChg>
        <pc:grpChg chg="del">
          <ac:chgData name="Casanova, Julie (Growth Company)" userId="9912fa70-38ec-4322-9fe2-4a7c7c075158" providerId="ADAL" clId="{61B8A089-B72E-4FA9-9D7F-F4C4C5D0B539}" dt="2021-11-01T09:34:42.806" v="149" actId="21"/>
          <ac:grpSpMkLst>
            <pc:docMk/>
            <pc:sldMk cId="220010502" sldId="258"/>
            <ac:grpSpMk id="16" creationId="{E3F47642-211F-4B3E-9787-6C6A2B4B56EA}"/>
          </ac:grpSpMkLst>
        </pc:grpChg>
        <pc:grpChg chg="del">
          <ac:chgData name="Casanova, Julie (Growth Company)" userId="9912fa70-38ec-4322-9fe2-4a7c7c075158" providerId="ADAL" clId="{61B8A089-B72E-4FA9-9D7F-F4C4C5D0B539}" dt="2021-11-01T09:35:05.975" v="156" actId="21"/>
          <ac:grpSpMkLst>
            <pc:docMk/>
            <pc:sldMk cId="220010502" sldId="258"/>
            <ac:grpSpMk id="21" creationId="{724DD0E3-8C19-4C56-8743-228F33CDB8DB}"/>
          </ac:grpSpMkLst>
        </pc:grpChg>
        <pc:grpChg chg="add mod topLvl">
          <ac:chgData name="Casanova, Julie (Growth Company)" userId="9912fa70-38ec-4322-9fe2-4a7c7c075158" providerId="ADAL" clId="{61B8A089-B72E-4FA9-9D7F-F4C4C5D0B539}" dt="2021-11-01T09:45:14.371" v="321" actId="1076"/>
          <ac:grpSpMkLst>
            <pc:docMk/>
            <pc:sldMk cId="220010502" sldId="258"/>
            <ac:grpSpMk id="29" creationId="{96DCF524-B329-4937-BB50-773C3F45B773}"/>
          </ac:grpSpMkLst>
        </pc:grpChg>
        <pc:grpChg chg="add del mod">
          <ac:chgData name="Casanova, Julie (Growth Company)" userId="9912fa70-38ec-4322-9fe2-4a7c7c075158" providerId="ADAL" clId="{61B8A089-B72E-4FA9-9D7F-F4C4C5D0B539}" dt="2021-11-01T09:44:43.394" v="312" actId="165"/>
          <ac:grpSpMkLst>
            <pc:docMk/>
            <pc:sldMk cId="220010502" sldId="258"/>
            <ac:grpSpMk id="33" creationId="{BDE7F671-EA36-44B6-AB6E-E4A27D280A50}"/>
          </ac:grpSpMkLst>
        </pc:grpChg>
        <pc:grpChg chg="add mod">
          <ac:chgData name="Casanova, Julie (Growth Company)" userId="9912fa70-38ec-4322-9fe2-4a7c7c075158" providerId="ADAL" clId="{61B8A089-B72E-4FA9-9D7F-F4C4C5D0B539}" dt="2021-11-01T09:45:26.724" v="326" actId="1076"/>
          <ac:grpSpMkLst>
            <pc:docMk/>
            <pc:sldMk cId="220010502" sldId="258"/>
            <ac:grpSpMk id="34" creationId="{7ADB0CB2-F76F-4969-BCDB-8322809BEF66}"/>
          </ac:grpSpMkLst>
        </pc:grpChg>
        <pc:grpChg chg="add mod">
          <ac:chgData name="Casanova, Julie (Growth Company)" userId="9912fa70-38ec-4322-9fe2-4a7c7c075158" providerId="ADAL" clId="{61B8A089-B72E-4FA9-9D7F-F4C4C5D0B539}" dt="2021-11-01T09:45:24.503" v="325" actId="1076"/>
          <ac:grpSpMkLst>
            <pc:docMk/>
            <pc:sldMk cId="220010502" sldId="258"/>
            <ac:grpSpMk id="35" creationId="{EDEAD66E-1958-4AA5-9EC5-C15A6C81DD47}"/>
          </ac:grpSpMkLst>
        </pc:grpChg>
        <pc:grpChg chg="add mod">
          <ac:chgData name="Casanova, Julie (Growth Company)" userId="9912fa70-38ec-4322-9fe2-4a7c7c075158" providerId="ADAL" clId="{61B8A089-B72E-4FA9-9D7F-F4C4C5D0B539}" dt="2021-11-01T09:45:16.909" v="322" actId="1076"/>
          <ac:grpSpMkLst>
            <pc:docMk/>
            <pc:sldMk cId="220010502" sldId="258"/>
            <ac:grpSpMk id="36" creationId="{BC38AD4D-657A-459C-876C-94D6DC592C26}"/>
          </ac:grpSpMkLst>
        </pc:grpChg>
        <pc:picChg chg="add mod">
          <ac:chgData name="Casanova, Julie (Growth Company)" userId="9912fa70-38ec-4322-9fe2-4a7c7c075158" providerId="ADAL" clId="{61B8A089-B72E-4FA9-9D7F-F4C4C5D0B539}" dt="2021-11-01T09:44:43.394" v="312" actId="165"/>
          <ac:picMkLst>
            <pc:docMk/>
            <pc:sldMk cId="220010502" sldId="258"/>
            <ac:picMk id="3" creationId="{9AC7E501-0830-45BE-A55E-991FFE07F8FC}"/>
          </ac:picMkLst>
        </pc:picChg>
        <pc:picChg chg="add del mod">
          <ac:chgData name="Casanova, Julie (Growth Company)" userId="9912fa70-38ec-4322-9fe2-4a7c7c075158" providerId="ADAL" clId="{61B8A089-B72E-4FA9-9D7F-F4C4C5D0B539}" dt="2021-11-01T09:37:18.605" v="219" actId="478"/>
          <ac:picMkLst>
            <pc:docMk/>
            <pc:sldMk cId="220010502" sldId="258"/>
            <ac:picMk id="11" creationId="{6A1E0AAF-7723-4A97-A756-E7A00A15849B}"/>
          </ac:picMkLst>
        </pc:picChg>
        <pc:picChg chg="add mod topLvl">
          <ac:chgData name="Casanova, Julie (Growth Company)" userId="9912fa70-38ec-4322-9fe2-4a7c7c075158" providerId="ADAL" clId="{61B8A089-B72E-4FA9-9D7F-F4C4C5D0B539}" dt="2021-11-01T09:44:47.686" v="313" actId="164"/>
          <ac:picMkLst>
            <pc:docMk/>
            <pc:sldMk cId="220010502" sldId="258"/>
            <ac:picMk id="23" creationId="{AFBB745C-6171-45CE-B794-AF0B7037A799}"/>
          </ac:picMkLst>
        </pc:picChg>
        <pc:picChg chg="add mod">
          <ac:chgData name="Casanova, Julie (Growth Company)" userId="9912fa70-38ec-4322-9fe2-4a7c7c075158" providerId="ADAL" clId="{61B8A089-B72E-4FA9-9D7F-F4C4C5D0B539}" dt="2021-11-01T09:44:36.213" v="310" actId="164"/>
          <ac:picMkLst>
            <pc:docMk/>
            <pc:sldMk cId="220010502" sldId="258"/>
            <ac:picMk id="25" creationId="{C382C19C-6DB3-48FE-B76D-CB2FF8E91C2D}"/>
          </ac:picMkLst>
        </pc:picChg>
        <pc:picChg chg="add mod">
          <ac:chgData name="Casanova, Julie (Growth Company)" userId="9912fa70-38ec-4322-9fe2-4a7c7c075158" providerId="ADAL" clId="{61B8A089-B72E-4FA9-9D7F-F4C4C5D0B539}" dt="2021-11-01T09:44:40.426" v="311" actId="164"/>
          <ac:picMkLst>
            <pc:docMk/>
            <pc:sldMk cId="220010502" sldId="258"/>
            <ac:picMk id="27" creationId="{2CE0F7EF-8904-47F1-8A92-F9D69212735F}"/>
          </ac:picMkLst>
        </pc:picChg>
        <pc:picChg chg="mod">
          <ac:chgData name="Casanova, Julie (Growth Company)" userId="9912fa70-38ec-4322-9fe2-4a7c7c075158" providerId="ADAL" clId="{61B8A089-B72E-4FA9-9D7F-F4C4C5D0B539}" dt="2021-11-01T09:50:55.732" v="532" actId="1076"/>
          <ac:picMkLst>
            <pc:docMk/>
            <pc:sldMk cId="220010502" sldId="258"/>
            <ac:picMk id="3074" creationId="{1334F5CA-C43C-4745-AE96-2BA00B3C39D6}"/>
          </ac:picMkLst>
        </pc:picChg>
      </pc:sldChg>
      <pc:sldChg chg="addSp delSp modSp mod delAnim modAnim">
        <pc:chgData name="Casanova, Julie (Growth Company)" userId="9912fa70-38ec-4322-9fe2-4a7c7c075158" providerId="ADAL" clId="{61B8A089-B72E-4FA9-9D7F-F4C4C5D0B539}" dt="2021-11-01T10:36:55.721" v="2101" actId="1076"/>
        <pc:sldMkLst>
          <pc:docMk/>
          <pc:sldMk cId="1644801157" sldId="259"/>
        </pc:sldMkLst>
        <pc:spChg chg="add del mod">
          <ac:chgData name="Casanova, Julie (Growth Company)" userId="9912fa70-38ec-4322-9fe2-4a7c7c075158" providerId="ADAL" clId="{61B8A089-B72E-4FA9-9D7F-F4C4C5D0B539}" dt="2021-11-01T10:18:40.584" v="1285" actId="478"/>
          <ac:spMkLst>
            <pc:docMk/>
            <pc:sldMk cId="1644801157" sldId="259"/>
            <ac:spMk id="2" creationId="{C55B961C-9526-4F1B-AB7E-3DCA0300DBF3}"/>
          </ac:spMkLst>
        </pc:spChg>
        <pc:spChg chg="mod">
          <ac:chgData name="Casanova, Julie (Growth Company)" userId="9912fa70-38ec-4322-9fe2-4a7c7c075158" providerId="ADAL" clId="{61B8A089-B72E-4FA9-9D7F-F4C4C5D0B539}" dt="2021-11-01T10:36:48.579" v="2099" actId="1076"/>
          <ac:spMkLst>
            <pc:docMk/>
            <pc:sldMk cId="1644801157" sldId="259"/>
            <ac:spMk id="8" creationId="{C16F8583-7376-413F-8AFC-CB65B0031C28}"/>
          </ac:spMkLst>
        </pc:spChg>
        <pc:spChg chg="mod">
          <ac:chgData name="Casanova, Julie (Growth Company)" userId="9912fa70-38ec-4322-9fe2-4a7c7c075158" providerId="ADAL" clId="{61B8A089-B72E-4FA9-9D7F-F4C4C5D0B539}" dt="2021-11-01T10:19:06.149" v="1293" actId="1076"/>
          <ac:spMkLst>
            <pc:docMk/>
            <pc:sldMk cId="1644801157" sldId="259"/>
            <ac:spMk id="9" creationId="{D12CD415-4773-40D9-BADE-9D71CF252A50}"/>
          </ac:spMkLst>
        </pc:spChg>
        <pc:spChg chg="del">
          <ac:chgData name="Casanova, Julie (Growth Company)" userId="9912fa70-38ec-4322-9fe2-4a7c7c075158" providerId="ADAL" clId="{61B8A089-B72E-4FA9-9D7F-F4C4C5D0B539}" dt="2021-11-01T10:18:32.199" v="1280" actId="21"/>
          <ac:spMkLst>
            <pc:docMk/>
            <pc:sldMk cId="1644801157" sldId="259"/>
            <ac:spMk id="11" creationId="{C18A6D02-992B-462B-BB80-CEC36AE30EE0}"/>
          </ac:spMkLst>
        </pc:spChg>
        <pc:spChg chg="add mod">
          <ac:chgData name="Casanova, Julie (Growth Company)" userId="9912fa70-38ec-4322-9fe2-4a7c7c075158" providerId="ADAL" clId="{61B8A089-B72E-4FA9-9D7F-F4C4C5D0B539}" dt="2021-11-01T10:24:24.202" v="1542" actId="164"/>
          <ac:spMkLst>
            <pc:docMk/>
            <pc:sldMk cId="1644801157" sldId="259"/>
            <ac:spMk id="17" creationId="{F9C9226D-F2B7-413F-8C32-2B4B6C86FDF8}"/>
          </ac:spMkLst>
        </pc:spChg>
        <pc:grpChg chg="mod">
          <ac:chgData name="Casanova, Julie (Growth Company)" userId="9912fa70-38ec-4322-9fe2-4a7c7c075158" providerId="ADAL" clId="{61B8A089-B72E-4FA9-9D7F-F4C4C5D0B539}" dt="2021-11-01T10:36:51.241" v="2100" actId="1076"/>
          <ac:grpSpMkLst>
            <pc:docMk/>
            <pc:sldMk cId="1644801157" sldId="259"/>
            <ac:grpSpMk id="15" creationId="{122ED8A5-56C5-4161-BFFC-40B792F7FDBA}"/>
          </ac:grpSpMkLst>
        </pc:grpChg>
        <pc:grpChg chg="add del mod">
          <ac:chgData name="Casanova, Julie (Growth Company)" userId="9912fa70-38ec-4322-9fe2-4a7c7c075158" providerId="ADAL" clId="{61B8A089-B72E-4FA9-9D7F-F4C4C5D0B539}" dt="2021-11-01T10:26:52.262" v="1671" actId="478"/>
          <ac:grpSpMkLst>
            <pc:docMk/>
            <pc:sldMk cId="1644801157" sldId="259"/>
            <ac:grpSpMk id="18" creationId="{90816C0A-15CB-4DAD-A0BD-9828DFDA61AE}"/>
          </ac:grpSpMkLst>
        </pc:grpChg>
        <pc:picChg chg="mod">
          <ac:chgData name="Casanova, Julie (Growth Company)" userId="9912fa70-38ec-4322-9fe2-4a7c7c075158" providerId="ADAL" clId="{61B8A089-B72E-4FA9-9D7F-F4C4C5D0B539}" dt="2021-11-01T10:25:40.479" v="1561" actId="1076"/>
          <ac:picMkLst>
            <pc:docMk/>
            <pc:sldMk cId="1644801157" sldId="259"/>
            <ac:picMk id="5" creationId="{0DAEEEED-F770-4716-9A0A-BAEEA324D326}"/>
          </ac:picMkLst>
        </pc:picChg>
        <pc:picChg chg="add del mod">
          <ac:chgData name="Casanova, Julie (Growth Company)" userId="9912fa70-38ec-4322-9fe2-4a7c7c075158" providerId="ADAL" clId="{61B8A089-B72E-4FA9-9D7F-F4C4C5D0B539}" dt="2021-11-01T10:21:45.076" v="1460" actId="478"/>
          <ac:picMkLst>
            <pc:docMk/>
            <pc:sldMk cId="1644801157" sldId="259"/>
            <ac:picMk id="6" creationId="{5F75BE98-A780-4ADF-B10C-56B3DF522528}"/>
          </ac:picMkLst>
        </pc:picChg>
        <pc:picChg chg="mod">
          <ac:chgData name="Casanova, Julie (Growth Company)" userId="9912fa70-38ec-4322-9fe2-4a7c7c075158" providerId="ADAL" clId="{61B8A089-B72E-4FA9-9D7F-F4C4C5D0B539}" dt="2021-11-01T10:20:39.152" v="1452" actId="1076"/>
          <ac:picMkLst>
            <pc:docMk/>
            <pc:sldMk cId="1644801157" sldId="259"/>
            <ac:picMk id="7" creationId="{E85809CE-CBDA-4573-AB1E-4401C5D5C5AB}"/>
          </ac:picMkLst>
        </pc:picChg>
        <pc:picChg chg="del mod">
          <ac:chgData name="Casanova, Julie (Growth Company)" userId="9912fa70-38ec-4322-9fe2-4a7c7c075158" providerId="ADAL" clId="{61B8A089-B72E-4FA9-9D7F-F4C4C5D0B539}" dt="2021-11-01T10:18:35.577" v="1283" actId="21"/>
          <ac:picMkLst>
            <pc:docMk/>
            <pc:sldMk cId="1644801157" sldId="259"/>
            <ac:picMk id="12" creationId="{71165621-09BC-4EAC-8C40-8F0AE7136879}"/>
          </ac:picMkLst>
        </pc:picChg>
        <pc:picChg chg="add mod">
          <ac:chgData name="Casanova, Julie (Growth Company)" userId="9912fa70-38ec-4322-9fe2-4a7c7c075158" providerId="ADAL" clId="{61B8A089-B72E-4FA9-9D7F-F4C4C5D0B539}" dt="2021-11-01T10:24:24.202" v="1542" actId="164"/>
          <ac:picMkLst>
            <pc:docMk/>
            <pc:sldMk cId="1644801157" sldId="259"/>
            <ac:picMk id="14" creationId="{69618438-0DC8-450A-8737-B39FA220A201}"/>
          </ac:picMkLst>
        </pc:picChg>
        <pc:picChg chg="add mod">
          <ac:chgData name="Casanova, Julie (Growth Company)" userId="9912fa70-38ec-4322-9fe2-4a7c7c075158" providerId="ADAL" clId="{61B8A089-B72E-4FA9-9D7F-F4C4C5D0B539}" dt="2021-11-01T10:36:55.721" v="2101" actId="1076"/>
          <ac:picMkLst>
            <pc:docMk/>
            <pc:sldMk cId="1644801157" sldId="259"/>
            <ac:picMk id="19" creationId="{E51665B5-D939-424F-9184-CEE4390985FA}"/>
          </ac:picMkLst>
        </pc:picChg>
      </pc:sldChg>
      <pc:sldChg chg="addSp delSp modSp mod setBg modAnim">
        <pc:chgData name="Casanova, Julie (Growth Company)" userId="9912fa70-38ec-4322-9fe2-4a7c7c075158" providerId="ADAL" clId="{61B8A089-B72E-4FA9-9D7F-F4C4C5D0B539}" dt="2021-11-01T11:27:21.509" v="4596" actId="1076"/>
        <pc:sldMkLst>
          <pc:docMk/>
          <pc:sldMk cId="333936561" sldId="260"/>
        </pc:sldMkLst>
        <pc:spChg chg="add del">
          <ac:chgData name="Casanova, Julie (Growth Company)" userId="9912fa70-38ec-4322-9fe2-4a7c7c075158" providerId="ADAL" clId="{61B8A089-B72E-4FA9-9D7F-F4C4C5D0B539}" dt="2021-11-01T10:38:33.903" v="2102" actId="478"/>
          <ac:spMkLst>
            <pc:docMk/>
            <pc:sldMk cId="333936561" sldId="260"/>
            <ac:spMk id="5" creationId="{C390E460-445B-47E8-8BC7-086EC4F63C09}"/>
          </ac:spMkLst>
        </pc:spChg>
        <pc:spChg chg="add mod ord">
          <ac:chgData name="Casanova, Julie (Growth Company)" userId="9912fa70-38ec-4322-9fe2-4a7c7c075158" providerId="ADAL" clId="{61B8A089-B72E-4FA9-9D7F-F4C4C5D0B539}" dt="2021-11-01T11:22:31.512" v="4169" actId="26606"/>
          <ac:spMkLst>
            <pc:docMk/>
            <pc:sldMk cId="333936561" sldId="260"/>
            <ac:spMk id="6" creationId="{91390011-3267-4092-A66D-7D9C041F84A1}"/>
          </ac:spMkLst>
        </pc:spChg>
        <pc:spChg chg="add mod">
          <ac:chgData name="Casanova, Julie (Growth Company)" userId="9912fa70-38ec-4322-9fe2-4a7c7c075158" providerId="ADAL" clId="{61B8A089-B72E-4FA9-9D7F-F4C4C5D0B539}" dt="2021-11-01T11:26:28.861" v="4591" actId="1076"/>
          <ac:spMkLst>
            <pc:docMk/>
            <pc:sldMk cId="333936561" sldId="260"/>
            <ac:spMk id="10" creationId="{A0568983-2B10-49C1-B4FD-076047427F9E}"/>
          </ac:spMkLst>
        </pc:spChg>
        <pc:spChg chg="add mod">
          <ac:chgData name="Casanova, Julie (Growth Company)" userId="9912fa70-38ec-4322-9fe2-4a7c7c075158" providerId="ADAL" clId="{61B8A089-B72E-4FA9-9D7F-F4C4C5D0B539}" dt="2021-11-01T11:26:31.219" v="4592" actId="1076"/>
          <ac:spMkLst>
            <pc:docMk/>
            <pc:sldMk cId="333936561" sldId="260"/>
            <ac:spMk id="11" creationId="{D21293BE-CE8C-42D6-A296-0666C1903224}"/>
          </ac:spMkLst>
        </pc:spChg>
        <pc:spChg chg="add del">
          <ac:chgData name="Casanova, Julie (Growth Company)" userId="9912fa70-38ec-4322-9fe2-4a7c7c075158" providerId="ADAL" clId="{61B8A089-B72E-4FA9-9D7F-F4C4C5D0B539}" dt="2021-11-01T11:22:31.512" v="4169" actId="26606"/>
          <ac:spMkLst>
            <pc:docMk/>
            <pc:sldMk cId="333936561" sldId="260"/>
            <ac:spMk id="71" creationId="{37C89E4B-3C9F-44B9-8B86-D9E3D112D8EC}"/>
          </ac:spMkLst>
        </pc:spChg>
        <pc:picChg chg="mod ord">
          <ac:chgData name="Casanova, Julie (Growth Company)" userId="9912fa70-38ec-4322-9fe2-4a7c7c075158" providerId="ADAL" clId="{61B8A089-B72E-4FA9-9D7F-F4C4C5D0B539}" dt="2021-11-01T11:22:31.512" v="4169" actId="26606"/>
          <ac:picMkLst>
            <pc:docMk/>
            <pc:sldMk cId="333936561" sldId="260"/>
            <ac:picMk id="4" creationId="{4CED7464-CC9F-4A4C-A859-93D06B8F76B2}"/>
          </ac:picMkLst>
        </pc:picChg>
        <pc:picChg chg="add mod">
          <ac:chgData name="Casanova, Julie (Growth Company)" userId="9912fa70-38ec-4322-9fe2-4a7c7c075158" providerId="ADAL" clId="{61B8A089-B72E-4FA9-9D7F-F4C4C5D0B539}" dt="2021-11-01T11:27:21.509" v="4596" actId="1076"/>
          <ac:picMkLst>
            <pc:docMk/>
            <pc:sldMk cId="333936561" sldId="260"/>
            <ac:picMk id="4098" creationId="{E82BF279-14A7-4937-A307-A5DBEE96F485}"/>
          </ac:picMkLst>
        </pc:picChg>
        <pc:cxnChg chg="add del">
          <ac:chgData name="Casanova, Julie (Growth Company)" userId="9912fa70-38ec-4322-9fe2-4a7c7c075158" providerId="ADAL" clId="{61B8A089-B72E-4FA9-9D7F-F4C4C5D0B539}" dt="2021-11-01T11:22:31.512" v="4169" actId="26606"/>
          <ac:cxnSpMkLst>
            <pc:docMk/>
            <pc:sldMk cId="333936561" sldId="260"/>
            <ac:cxnSpMk id="73" creationId="{AA2EAA10-076F-46BD-8F0F-B9A2FB77A85C}"/>
          </ac:cxnSpMkLst>
        </pc:cxnChg>
        <pc:cxnChg chg="add del">
          <ac:chgData name="Casanova, Julie (Growth Company)" userId="9912fa70-38ec-4322-9fe2-4a7c7c075158" providerId="ADAL" clId="{61B8A089-B72E-4FA9-9D7F-F4C4C5D0B539}" dt="2021-11-01T11:22:31.512" v="4169" actId="26606"/>
          <ac:cxnSpMkLst>
            <pc:docMk/>
            <pc:sldMk cId="333936561" sldId="260"/>
            <ac:cxnSpMk id="75" creationId="{D891E407-403B-4764-86C9-33A56D3BCAA3}"/>
          </ac:cxnSpMkLst>
        </pc:cxnChg>
      </pc:sldChg>
      <pc:sldChg chg="addSp delSp modSp new mod modAnim addCm delCm">
        <pc:chgData name="Casanova, Julie (Growth Company)" userId="9912fa70-38ec-4322-9fe2-4a7c7c075158" providerId="ADAL" clId="{61B8A089-B72E-4FA9-9D7F-F4C4C5D0B539}" dt="2021-11-01T10:38:55.904" v="2121" actId="207"/>
        <pc:sldMkLst>
          <pc:docMk/>
          <pc:sldMk cId="2762108644" sldId="261"/>
        </pc:sldMkLst>
        <pc:spChg chg="del">
          <ac:chgData name="Casanova, Julie (Growth Company)" userId="9912fa70-38ec-4322-9fe2-4a7c7c075158" providerId="ADAL" clId="{61B8A089-B72E-4FA9-9D7F-F4C4C5D0B539}" dt="2021-11-01T09:34:28.090" v="146" actId="478"/>
          <ac:spMkLst>
            <pc:docMk/>
            <pc:sldMk cId="2762108644" sldId="261"/>
            <ac:spMk id="2" creationId="{3DB981C1-3078-432F-B264-33A571A7C280}"/>
          </ac:spMkLst>
        </pc:spChg>
        <pc:spChg chg="del">
          <ac:chgData name="Casanova, Julie (Growth Company)" userId="9912fa70-38ec-4322-9fe2-4a7c7c075158" providerId="ADAL" clId="{61B8A089-B72E-4FA9-9D7F-F4C4C5D0B539}" dt="2021-11-01T09:34:27.002" v="145" actId="478"/>
          <ac:spMkLst>
            <pc:docMk/>
            <pc:sldMk cId="2762108644" sldId="261"/>
            <ac:spMk id="3" creationId="{16B11507-C544-424E-836A-E395198FD008}"/>
          </ac:spMkLst>
        </pc:spChg>
        <pc:spChg chg="mod">
          <ac:chgData name="Casanova, Julie (Growth Company)" userId="9912fa70-38ec-4322-9fe2-4a7c7c075158" providerId="ADAL" clId="{61B8A089-B72E-4FA9-9D7F-F4C4C5D0B539}" dt="2021-11-01T09:34:40.500" v="148"/>
          <ac:spMkLst>
            <pc:docMk/>
            <pc:sldMk cId="2762108644" sldId="261"/>
            <ac:spMk id="5" creationId="{A295E7AB-CCC7-4C25-BD32-E71F9F011394}"/>
          </ac:spMkLst>
        </pc:spChg>
        <pc:spChg chg="mod">
          <ac:chgData name="Casanova, Julie (Growth Company)" userId="9912fa70-38ec-4322-9fe2-4a7c7c075158" providerId="ADAL" clId="{61B8A089-B72E-4FA9-9D7F-F4C4C5D0B539}" dt="2021-11-01T09:34:40.500" v="148"/>
          <ac:spMkLst>
            <pc:docMk/>
            <pc:sldMk cId="2762108644" sldId="261"/>
            <ac:spMk id="6" creationId="{187AE169-C6A1-42B5-9CC7-CFD0E4213C73}"/>
          </ac:spMkLst>
        </pc:spChg>
        <pc:spChg chg="mod">
          <ac:chgData name="Casanova, Julie (Growth Company)" userId="9912fa70-38ec-4322-9fe2-4a7c7c075158" providerId="ADAL" clId="{61B8A089-B72E-4FA9-9D7F-F4C4C5D0B539}" dt="2021-11-01T10:38:55.904" v="2121" actId="207"/>
          <ac:spMkLst>
            <pc:docMk/>
            <pc:sldMk cId="2762108644" sldId="261"/>
            <ac:spMk id="7" creationId="{CA746B4E-0290-414C-BB6D-2A44C78B5134}"/>
          </ac:spMkLst>
        </pc:spChg>
        <pc:spChg chg="mod">
          <ac:chgData name="Casanova, Julie (Growth Company)" userId="9912fa70-38ec-4322-9fe2-4a7c7c075158" providerId="ADAL" clId="{61B8A089-B72E-4FA9-9D7F-F4C4C5D0B539}" dt="2021-11-01T09:47:04.778" v="378" actId="20577"/>
          <ac:spMkLst>
            <pc:docMk/>
            <pc:sldMk cId="2762108644" sldId="261"/>
            <ac:spMk id="8" creationId="{322C00B7-6494-48AB-B4F2-EC13D493F3CB}"/>
          </ac:spMkLst>
        </pc:spChg>
        <pc:spChg chg="mod">
          <ac:chgData name="Casanova, Julie (Growth Company)" userId="9912fa70-38ec-4322-9fe2-4a7c7c075158" providerId="ADAL" clId="{61B8A089-B72E-4FA9-9D7F-F4C4C5D0B539}" dt="2021-11-01T09:34:44.949" v="150"/>
          <ac:spMkLst>
            <pc:docMk/>
            <pc:sldMk cId="2762108644" sldId="261"/>
            <ac:spMk id="10" creationId="{9D18F66B-EB6C-438B-B2D4-0B54C92F09F3}"/>
          </ac:spMkLst>
        </pc:spChg>
        <pc:spChg chg="mod">
          <ac:chgData name="Casanova, Julie (Growth Company)" userId="9912fa70-38ec-4322-9fe2-4a7c7c075158" providerId="ADAL" clId="{61B8A089-B72E-4FA9-9D7F-F4C4C5D0B539}" dt="2021-11-01T09:49:55.851" v="505" actId="1076"/>
          <ac:spMkLst>
            <pc:docMk/>
            <pc:sldMk cId="2762108644" sldId="261"/>
            <ac:spMk id="11" creationId="{66AA52F8-7DBB-4FA4-83DC-95C95681F3A4}"/>
          </ac:spMkLst>
        </pc:spChg>
        <pc:spChg chg="add mod">
          <ac:chgData name="Casanova, Julie (Growth Company)" userId="9912fa70-38ec-4322-9fe2-4a7c7c075158" providerId="ADAL" clId="{61B8A089-B72E-4FA9-9D7F-F4C4C5D0B539}" dt="2021-11-01T09:35:02.826" v="155" actId="164"/>
          <ac:spMkLst>
            <pc:docMk/>
            <pc:sldMk cId="2762108644" sldId="261"/>
            <ac:spMk id="12" creationId="{403A69A0-76C1-467B-927D-F3E369C3C565}"/>
          </ac:spMkLst>
        </pc:spChg>
        <pc:spChg chg="add mod">
          <ac:chgData name="Casanova, Julie (Growth Company)" userId="9912fa70-38ec-4322-9fe2-4a7c7c075158" providerId="ADAL" clId="{61B8A089-B72E-4FA9-9D7F-F4C4C5D0B539}" dt="2021-11-01T09:35:02.826" v="155" actId="164"/>
          <ac:spMkLst>
            <pc:docMk/>
            <pc:sldMk cId="2762108644" sldId="261"/>
            <ac:spMk id="13" creationId="{249737D1-A388-40CC-A6DA-94A5926B0A1D}"/>
          </ac:spMkLst>
        </pc:spChg>
        <pc:spChg chg="mod">
          <ac:chgData name="Casanova, Julie (Growth Company)" userId="9912fa70-38ec-4322-9fe2-4a7c7c075158" providerId="ADAL" clId="{61B8A089-B72E-4FA9-9D7F-F4C4C5D0B539}" dt="2021-11-01T10:04:59.260" v="763" actId="207"/>
          <ac:spMkLst>
            <pc:docMk/>
            <pc:sldMk cId="2762108644" sldId="261"/>
            <ac:spMk id="16" creationId="{C2EF5799-7624-44B4-A6D6-50D599EC1D9F}"/>
          </ac:spMkLst>
        </pc:spChg>
        <pc:spChg chg="mod">
          <ac:chgData name="Casanova, Julie (Growth Company)" userId="9912fa70-38ec-4322-9fe2-4a7c7c075158" providerId="ADAL" clId="{61B8A089-B72E-4FA9-9D7F-F4C4C5D0B539}" dt="2021-11-01T10:05:05.061" v="764" actId="207"/>
          <ac:spMkLst>
            <pc:docMk/>
            <pc:sldMk cId="2762108644" sldId="261"/>
            <ac:spMk id="17" creationId="{9D058F7A-A125-4901-9C7A-38BCB58BD1B0}"/>
          </ac:spMkLst>
        </pc:spChg>
        <pc:spChg chg="add mod">
          <ac:chgData name="Casanova, Julie (Growth Company)" userId="9912fa70-38ec-4322-9fe2-4a7c7c075158" providerId="ADAL" clId="{61B8A089-B72E-4FA9-9D7F-F4C4C5D0B539}" dt="2021-11-01T09:46:58.734" v="375"/>
          <ac:spMkLst>
            <pc:docMk/>
            <pc:sldMk cId="2762108644" sldId="261"/>
            <ac:spMk id="18" creationId="{35E99BF4-255C-4064-9AB8-5DC8C870551B}"/>
          </ac:spMkLst>
        </pc:spChg>
        <pc:spChg chg="add mod">
          <ac:chgData name="Casanova, Julie (Growth Company)" userId="9912fa70-38ec-4322-9fe2-4a7c7c075158" providerId="ADAL" clId="{61B8A089-B72E-4FA9-9D7F-F4C4C5D0B539}" dt="2021-11-01T10:05:35.411" v="771" actId="20577"/>
          <ac:spMkLst>
            <pc:docMk/>
            <pc:sldMk cId="2762108644" sldId="261"/>
            <ac:spMk id="19" creationId="{33A01F86-DA13-4075-96F0-93F91287D5AA}"/>
          </ac:spMkLst>
        </pc:spChg>
        <pc:spChg chg="mod">
          <ac:chgData name="Casanova, Julie (Growth Company)" userId="9912fa70-38ec-4322-9fe2-4a7c7c075158" providerId="ADAL" clId="{61B8A089-B72E-4FA9-9D7F-F4C4C5D0B539}" dt="2021-11-01T09:52:20.985" v="553" actId="207"/>
          <ac:spMkLst>
            <pc:docMk/>
            <pc:sldMk cId="2762108644" sldId="261"/>
            <ac:spMk id="21" creationId="{261A402C-9BF0-48E1-9EF3-D3051112EAC1}"/>
          </ac:spMkLst>
        </pc:spChg>
        <pc:spChg chg="mod">
          <ac:chgData name="Casanova, Julie (Growth Company)" userId="9912fa70-38ec-4322-9fe2-4a7c7c075158" providerId="ADAL" clId="{61B8A089-B72E-4FA9-9D7F-F4C4C5D0B539}" dt="2021-11-01T09:52:27.776" v="554" actId="207"/>
          <ac:spMkLst>
            <pc:docMk/>
            <pc:sldMk cId="2762108644" sldId="261"/>
            <ac:spMk id="22" creationId="{C6EC59DF-C8B2-4940-AFB8-1513ACCA349F}"/>
          </ac:spMkLst>
        </pc:spChg>
        <pc:spChg chg="mod">
          <ac:chgData name="Casanova, Julie (Growth Company)" userId="9912fa70-38ec-4322-9fe2-4a7c7c075158" providerId="ADAL" clId="{61B8A089-B72E-4FA9-9D7F-F4C4C5D0B539}" dt="2021-11-01T09:53:04.660" v="570" actId="1076"/>
          <ac:spMkLst>
            <pc:docMk/>
            <pc:sldMk cId="2762108644" sldId="261"/>
            <ac:spMk id="24" creationId="{B39D3260-C410-4119-8701-F1DFA2929165}"/>
          </ac:spMkLst>
        </pc:spChg>
        <pc:spChg chg="mod">
          <ac:chgData name="Casanova, Julie (Growth Company)" userId="9912fa70-38ec-4322-9fe2-4a7c7c075158" providerId="ADAL" clId="{61B8A089-B72E-4FA9-9D7F-F4C4C5D0B539}" dt="2021-11-01T09:53:01.937" v="569" actId="14100"/>
          <ac:spMkLst>
            <pc:docMk/>
            <pc:sldMk cId="2762108644" sldId="261"/>
            <ac:spMk id="25" creationId="{2DA9A8B4-2FEE-45F2-AA84-ED11830C91A2}"/>
          </ac:spMkLst>
        </pc:spChg>
        <pc:spChg chg="add del">
          <ac:chgData name="Casanova, Julie (Growth Company)" userId="9912fa70-38ec-4322-9fe2-4a7c7c075158" providerId="ADAL" clId="{61B8A089-B72E-4FA9-9D7F-F4C4C5D0B539}" dt="2021-11-01T09:53:37.088" v="573" actId="478"/>
          <ac:spMkLst>
            <pc:docMk/>
            <pc:sldMk cId="2762108644" sldId="261"/>
            <ac:spMk id="27" creationId="{F91E7F5D-E2C3-4C91-AFEC-E200EE4F4BE3}"/>
          </ac:spMkLst>
        </pc:spChg>
        <pc:spChg chg="mod">
          <ac:chgData name="Casanova, Julie (Growth Company)" userId="9912fa70-38ec-4322-9fe2-4a7c7c075158" providerId="ADAL" clId="{61B8A089-B72E-4FA9-9D7F-F4C4C5D0B539}" dt="2021-11-01T09:58:55.300" v="634" actId="207"/>
          <ac:spMkLst>
            <pc:docMk/>
            <pc:sldMk cId="2762108644" sldId="261"/>
            <ac:spMk id="29" creationId="{6EE81931-F373-40C9-A0C3-2A74F3DE43BD}"/>
          </ac:spMkLst>
        </pc:spChg>
        <pc:spChg chg="mod">
          <ac:chgData name="Casanova, Julie (Growth Company)" userId="9912fa70-38ec-4322-9fe2-4a7c7c075158" providerId="ADAL" clId="{61B8A089-B72E-4FA9-9D7F-F4C4C5D0B539}" dt="2021-11-01T10:00:35.017" v="651" actId="1076"/>
          <ac:spMkLst>
            <pc:docMk/>
            <pc:sldMk cId="2762108644" sldId="261"/>
            <ac:spMk id="30" creationId="{23A26C88-A6D6-402F-8E64-F82F2C00517E}"/>
          </ac:spMkLst>
        </pc:spChg>
        <pc:spChg chg="mod">
          <ac:chgData name="Casanova, Julie (Growth Company)" userId="9912fa70-38ec-4322-9fe2-4a7c7c075158" providerId="ADAL" clId="{61B8A089-B72E-4FA9-9D7F-F4C4C5D0B539}" dt="2021-11-01T10:00:15.745" v="646" actId="207"/>
          <ac:spMkLst>
            <pc:docMk/>
            <pc:sldMk cId="2762108644" sldId="261"/>
            <ac:spMk id="32" creationId="{47D5E37A-77BB-4D3E-8AE3-9AD33FCEA292}"/>
          </ac:spMkLst>
        </pc:spChg>
        <pc:spChg chg="mod">
          <ac:chgData name="Casanova, Julie (Growth Company)" userId="9912fa70-38ec-4322-9fe2-4a7c7c075158" providerId="ADAL" clId="{61B8A089-B72E-4FA9-9D7F-F4C4C5D0B539}" dt="2021-11-01T10:00:49.521" v="670" actId="1076"/>
          <ac:spMkLst>
            <pc:docMk/>
            <pc:sldMk cId="2762108644" sldId="261"/>
            <ac:spMk id="33" creationId="{821E33A3-6E9D-480D-A755-5D8E6D6DDA86}"/>
          </ac:spMkLst>
        </pc:spChg>
        <pc:spChg chg="mod">
          <ac:chgData name="Casanova, Julie (Growth Company)" userId="9912fa70-38ec-4322-9fe2-4a7c7c075158" providerId="ADAL" clId="{61B8A089-B72E-4FA9-9D7F-F4C4C5D0B539}" dt="2021-11-01T10:01:05.240" v="673" actId="207"/>
          <ac:spMkLst>
            <pc:docMk/>
            <pc:sldMk cId="2762108644" sldId="261"/>
            <ac:spMk id="35" creationId="{4E91DBF4-CEBA-45EA-8B26-0DE296B2D94C}"/>
          </ac:spMkLst>
        </pc:spChg>
        <pc:spChg chg="mod">
          <ac:chgData name="Casanova, Julie (Growth Company)" userId="9912fa70-38ec-4322-9fe2-4a7c7c075158" providerId="ADAL" clId="{61B8A089-B72E-4FA9-9D7F-F4C4C5D0B539}" dt="2021-11-01T10:01:28.002" v="704" actId="1076"/>
          <ac:spMkLst>
            <pc:docMk/>
            <pc:sldMk cId="2762108644" sldId="261"/>
            <ac:spMk id="36" creationId="{36BE5C8A-55A4-484E-BACB-01591332089B}"/>
          </ac:spMkLst>
        </pc:spChg>
        <pc:spChg chg="add mod">
          <ac:chgData name="Casanova, Julie (Growth Company)" userId="9912fa70-38ec-4322-9fe2-4a7c7c075158" providerId="ADAL" clId="{61B8A089-B72E-4FA9-9D7F-F4C4C5D0B539}" dt="2021-11-01T10:06:24.860" v="813" actId="164"/>
          <ac:spMkLst>
            <pc:docMk/>
            <pc:sldMk cId="2762108644" sldId="261"/>
            <ac:spMk id="37" creationId="{37859E75-F3A6-48C5-9D31-485591799E78}"/>
          </ac:spMkLst>
        </pc:spChg>
        <pc:spChg chg="add mod">
          <ac:chgData name="Casanova, Julie (Growth Company)" userId="9912fa70-38ec-4322-9fe2-4a7c7c075158" providerId="ADAL" clId="{61B8A089-B72E-4FA9-9D7F-F4C4C5D0B539}" dt="2021-11-01T10:06:24.860" v="813" actId="164"/>
          <ac:spMkLst>
            <pc:docMk/>
            <pc:sldMk cId="2762108644" sldId="261"/>
            <ac:spMk id="40" creationId="{709B42B4-74E7-4583-BE23-1EAF4DEA87DF}"/>
          </ac:spMkLst>
        </pc:spChg>
        <pc:grpChg chg="add mod">
          <ac:chgData name="Casanova, Julie (Growth Company)" userId="9912fa70-38ec-4322-9fe2-4a7c7c075158" providerId="ADAL" clId="{61B8A089-B72E-4FA9-9D7F-F4C4C5D0B539}" dt="2021-11-01T10:02:32.965" v="723" actId="1076"/>
          <ac:grpSpMkLst>
            <pc:docMk/>
            <pc:sldMk cId="2762108644" sldId="261"/>
            <ac:grpSpMk id="4" creationId="{C3640C86-0AF7-4BF8-A38A-3D7F3ABBC0FD}"/>
          </ac:grpSpMkLst>
        </pc:grpChg>
        <pc:grpChg chg="add mod">
          <ac:chgData name="Casanova, Julie (Growth Company)" userId="9912fa70-38ec-4322-9fe2-4a7c7c075158" providerId="ADAL" clId="{61B8A089-B72E-4FA9-9D7F-F4C4C5D0B539}" dt="2021-11-01T10:02:43.303" v="729" actId="1076"/>
          <ac:grpSpMkLst>
            <pc:docMk/>
            <pc:sldMk cId="2762108644" sldId="261"/>
            <ac:grpSpMk id="9" creationId="{2D7CD9CA-9EA9-4136-BCB1-A69811D38CC6}"/>
          </ac:grpSpMkLst>
        </pc:grpChg>
        <pc:grpChg chg="add mod">
          <ac:chgData name="Casanova, Julie (Growth Company)" userId="9912fa70-38ec-4322-9fe2-4a7c7c075158" providerId="ADAL" clId="{61B8A089-B72E-4FA9-9D7F-F4C4C5D0B539}" dt="2021-11-01T10:05:37.797" v="772" actId="1076"/>
          <ac:grpSpMkLst>
            <pc:docMk/>
            <pc:sldMk cId="2762108644" sldId="261"/>
            <ac:grpSpMk id="14" creationId="{1AD91213-1E54-4FB2-8216-B1BAC3348993}"/>
          </ac:grpSpMkLst>
        </pc:grpChg>
        <pc:grpChg chg="add mod">
          <ac:chgData name="Casanova, Julie (Growth Company)" userId="9912fa70-38ec-4322-9fe2-4a7c7c075158" providerId="ADAL" clId="{61B8A089-B72E-4FA9-9D7F-F4C4C5D0B539}" dt="2021-11-01T10:05:38.886" v="773" actId="1076"/>
          <ac:grpSpMkLst>
            <pc:docMk/>
            <pc:sldMk cId="2762108644" sldId="261"/>
            <ac:grpSpMk id="15" creationId="{D3FF0FC2-D7CA-4F63-8F7B-1ED9969A9155}"/>
          </ac:grpSpMkLst>
        </pc:grpChg>
        <pc:grpChg chg="add mod">
          <ac:chgData name="Casanova, Julie (Growth Company)" userId="9912fa70-38ec-4322-9fe2-4a7c7c075158" providerId="ADAL" clId="{61B8A089-B72E-4FA9-9D7F-F4C4C5D0B539}" dt="2021-11-01T10:02:39.817" v="727" actId="1076"/>
          <ac:grpSpMkLst>
            <pc:docMk/>
            <pc:sldMk cId="2762108644" sldId="261"/>
            <ac:grpSpMk id="20" creationId="{BFD7D334-2EF0-4C43-994D-A411E0AC6E2F}"/>
          </ac:grpSpMkLst>
        </pc:grpChg>
        <pc:grpChg chg="add mod">
          <ac:chgData name="Casanova, Julie (Growth Company)" userId="9912fa70-38ec-4322-9fe2-4a7c7c075158" providerId="ADAL" clId="{61B8A089-B72E-4FA9-9D7F-F4C4C5D0B539}" dt="2021-11-01T10:02:57.317" v="732" actId="1076"/>
          <ac:grpSpMkLst>
            <pc:docMk/>
            <pc:sldMk cId="2762108644" sldId="261"/>
            <ac:grpSpMk id="23" creationId="{B68D5CD7-1205-4416-A633-8F69A458F74B}"/>
          </ac:grpSpMkLst>
        </pc:grpChg>
        <pc:grpChg chg="add mod">
          <ac:chgData name="Casanova, Julie (Growth Company)" userId="9912fa70-38ec-4322-9fe2-4a7c7c075158" providerId="ADAL" clId="{61B8A089-B72E-4FA9-9D7F-F4C4C5D0B539}" dt="2021-11-01T10:02:21.181" v="717" actId="1076"/>
          <ac:grpSpMkLst>
            <pc:docMk/>
            <pc:sldMk cId="2762108644" sldId="261"/>
            <ac:grpSpMk id="28" creationId="{F79A26D3-E302-4F23-BB5E-C6B0C6118359}"/>
          </ac:grpSpMkLst>
        </pc:grpChg>
        <pc:grpChg chg="add mod">
          <ac:chgData name="Casanova, Julie (Growth Company)" userId="9912fa70-38ec-4322-9fe2-4a7c7c075158" providerId="ADAL" clId="{61B8A089-B72E-4FA9-9D7F-F4C4C5D0B539}" dt="2021-11-01T10:02:45.432" v="731" actId="1076"/>
          <ac:grpSpMkLst>
            <pc:docMk/>
            <pc:sldMk cId="2762108644" sldId="261"/>
            <ac:grpSpMk id="31" creationId="{973A4E87-5416-4238-A2FC-8E14454395A7}"/>
          </ac:grpSpMkLst>
        </pc:grpChg>
        <pc:grpChg chg="add mod">
          <ac:chgData name="Casanova, Julie (Growth Company)" userId="9912fa70-38ec-4322-9fe2-4a7c7c075158" providerId="ADAL" clId="{61B8A089-B72E-4FA9-9D7F-F4C4C5D0B539}" dt="2021-11-01T10:02:44.115" v="730" actId="1076"/>
          <ac:grpSpMkLst>
            <pc:docMk/>
            <pc:sldMk cId="2762108644" sldId="261"/>
            <ac:grpSpMk id="34" creationId="{0A55BF65-744F-44ED-8936-064CFD2A0CDE}"/>
          </ac:grpSpMkLst>
        </pc:grpChg>
        <pc:grpChg chg="add mod">
          <ac:chgData name="Casanova, Julie (Growth Company)" userId="9912fa70-38ec-4322-9fe2-4a7c7c075158" providerId="ADAL" clId="{61B8A089-B72E-4FA9-9D7F-F4C4C5D0B539}" dt="2021-11-01T10:25:33.746" v="1558" actId="1076"/>
          <ac:grpSpMkLst>
            <pc:docMk/>
            <pc:sldMk cId="2762108644" sldId="261"/>
            <ac:grpSpMk id="41" creationId="{EA5A9AF3-2BAC-43A2-BFE3-6530C5AE6BD9}"/>
          </ac:grpSpMkLst>
        </pc:grpChg>
        <pc:picChg chg="add mod">
          <ac:chgData name="Casanova, Julie (Growth Company)" userId="9912fa70-38ec-4322-9fe2-4a7c7c075158" providerId="ADAL" clId="{61B8A089-B72E-4FA9-9D7F-F4C4C5D0B539}" dt="2021-11-01T10:06:24.860" v="813" actId="164"/>
          <ac:picMkLst>
            <pc:docMk/>
            <pc:sldMk cId="2762108644" sldId="261"/>
            <ac:picMk id="39" creationId="{7FEFF42C-A507-4FB6-8102-EA134DE5BDCA}"/>
          </ac:picMkLst>
        </pc:picChg>
        <pc:picChg chg="add mod">
          <ac:chgData name="Casanova, Julie (Growth Company)" userId="9912fa70-38ec-4322-9fe2-4a7c7c075158" providerId="ADAL" clId="{61B8A089-B72E-4FA9-9D7F-F4C4C5D0B539}" dt="2021-11-01T10:25:36.818" v="1560" actId="1076"/>
          <ac:picMkLst>
            <pc:docMk/>
            <pc:sldMk cId="2762108644" sldId="261"/>
            <ac:picMk id="42" creationId="{14659DE7-BF97-46BE-BAF1-14E0399053D6}"/>
          </ac:picMkLst>
        </pc:picChg>
      </pc:sldChg>
      <pc:sldChg chg="addSp delSp modSp new mod ord modAnim">
        <pc:chgData name="Casanova, Julie (Growth Company)" userId="9912fa70-38ec-4322-9fe2-4a7c7c075158" providerId="ADAL" clId="{61B8A089-B72E-4FA9-9D7F-F4C4C5D0B539}" dt="2021-11-08T09:59:40.388" v="6238" actId="20577"/>
        <pc:sldMkLst>
          <pc:docMk/>
          <pc:sldMk cId="699141714" sldId="262"/>
        </pc:sldMkLst>
        <pc:spChg chg="del">
          <ac:chgData name="Casanova, Julie (Growth Company)" userId="9912fa70-38ec-4322-9fe2-4a7c7c075158" providerId="ADAL" clId="{61B8A089-B72E-4FA9-9D7F-F4C4C5D0B539}" dt="2021-11-01T10:10:38.958" v="827" actId="478"/>
          <ac:spMkLst>
            <pc:docMk/>
            <pc:sldMk cId="699141714" sldId="262"/>
            <ac:spMk id="2" creationId="{840997F8-A6AF-4FED-B48C-68E45B4438C5}"/>
          </ac:spMkLst>
        </pc:spChg>
        <pc:spChg chg="del">
          <ac:chgData name="Casanova, Julie (Growth Company)" userId="9912fa70-38ec-4322-9fe2-4a7c7c075158" providerId="ADAL" clId="{61B8A089-B72E-4FA9-9D7F-F4C4C5D0B539}" dt="2021-11-01T10:10:45.615" v="829" actId="478"/>
          <ac:spMkLst>
            <pc:docMk/>
            <pc:sldMk cId="699141714" sldId="262"/>
            <ac:spMk id="3" creationId="{F3FDBCA1-02BD-4E4B-A0CC-2E19894DE455}"/>
          </ac:spMkLst>
        </pc:spChg>
        <pc:spChg chg="add mod">
          <ac:chgData name="Casanova, Julie (Growth Company)" userId="9912fa70-38ec-4322-9fe2-4a7c7c075158" providerId="ADAL" clId="{61B8A089-B72E-4FA9-9D7F-F4C4C5D0B539}" dt="2021-11-01T10:10:43.558" v="828"/>
          <ac:spMkLst>
            <pc:docMk/>
            <pc:sldMk cId="699141714" sldId="262"/>
            <ac:spMk id="4" creationId="{90471F96-4D6F-48BB-90F5-53FF9CF21B34}"/>
          </ac:spMkLst>
        </pc:spChg>
        <pc:spChg chg="add mod">
          <ac:chgData name="Casanova, Julie (Growth Company)" userId="9912fa70-38ec-4322-9fe2-4a7c7c075158" providerId="ADAL" clId="{61B8A089-B72E-4FA9-9D7F-F4C4C5D0B539}" dt="2021-11-01T10:14:51.704" v="1176" actId="113"/>
          <ac:spMkLst>
            <pc:docMk/>
            <pc:sldMk cId="699141714" sldId="262"/>
            <ac:spMk id="9" creationId="{F92CDE84-A1A9-4116-BFDB-832FDD7E7C86}"/>
          </ac:spMkLst>
        </pc:spChg>
        <pc:spChg chg="add mod">
          <ac:chgData name="Casanova, Julie (Growth Company)" userId="9912fa70-38ec-4322-9fe2-4a7c7c075158" providerId="ADAL" clId="{61B8A089-B72E-4FA9-9D7F-F4C4C5D0B539}" dt="2021-11-08T09:59:40.388" v="6238" actId="20577"/>
          <ac:spMkLst>
            <pc:docMk/>
            <pc:sldMk cId="699141714" sldId="262"/>
            <ac:spMk id="10" creationId="{4543B04F-D3D2-4AE8-A4D6-A9D45E79F7FA}"/>
          </ac:spMkLst>
        </pc:spChg>
        <pc:grpChg chg="add mod">
          <ac:chgData name="Casanova, Julie (Growth Company)" userId="9912fa70-38ec-4322-9fe2-4a7c7c075158" providerId="ADAL" clId="{61B8A089-B72E-4FA9-9D7F-F4C4C5D0B539}" dt="2021-11-01T10:16:16.022" v="1265" actId="164"/>
          <ac:grpSpMkLst>
            <pc:docMk/>
            <pc:sldMk cId="699141714" sldId="262"/>
            <ac:grpSpMk id="12" creationId="{BE318262-CA97-4E8E-AC7D-BE9DBEF06D99}"/>
          </ac:grpSpMkLst>
        </pc:grpChg>
        <pc:picChg chg="add mod">
          <ac:chgData name="Casanova, Julie (Growth Company)" userId="9912fa70-38ec-4322-9fe2-4a7c7c075158" providerId="ADAL" clId="{61B8A089-B72E-4FA9-9D7F-F4C4C5D0B539}" dt="2021-11-01T10:15:56" v="1252" actId="29295"/>
          <ac:picMkLst>
            <pc:docMk/>
            <pc:sldMk cId="699141714" sldId="262"/>
            <ac:picMk id="6" creationId="{C45A3D16-89A2-4B16-9391-338552A268B8}"/>
          </ac:picMkLst>
        </pc:picChg>
        <pc:picChg chg="add mod">
          <ac:chgData name="Casanova, Julie (Growth Company)" userId="9912fa70-38ec-4322-9fe2-4a7c7c075158" providerId="ADAL" clId="{61B8A089-B72E-4FA9-9D7F-F4C4C5D0B539}" dt="2021-11-01T10:16:16.022" v="1265" actId="164"/>
          <ac:picMkLst>
            <pc:docMk/>
            <pc:sldMk cId="699141714" sldId="262"/>
            <ac:picMk id="8" creationId="{4183D7F8-B50A-429D-9031-5692E49F697D}"/>
          </ac:picMkLst>
        </pc:picChg>
        <pc:picChg chg="add mod">
          <ac:chgData name="Casanova, Julie (Growth Company)" userId="9912fa70-38ec-4322-9fe2-4a7c7c075158" providerId="ADAL" clId="{61B8A089-B72E-4FA9-9D7F-F4C4C5D0B539}" dt="2021-11-01T10:16:22.721" v="1267" actId="1076"/>
          <ac:picMkLst>
            <pc:docMk/>
            <pc:sldMk cId="699141714" sldId="262"/>
            <ac:picMk id="11" creationId="{9EC0E1B8-CCF3-4417-B3BA-D2DA0EB3CC39}"/>
          </ac:picMkLst>
        </pc:picChg>
        <pc:picChg chg="add mod">
          <ac:chgData name="Casanova, Julie (Growth Company)" userId="9912fa70-38ec-4322-9fe2-4a7c7c075158" providerId="ADAL" clId="{61B8A089-B72E-4FA9-9D7F-F4C4C5D0B539}" dt="2021-11-01T10:25:29.597" v="1557" actId="1076"/>
          <ac:picMkLst>
            <pc:docMk/>
            <pc:sldMk cId="699141714" sldId="262"/>
            <ac:picMk id="13" creationId="{DECBB49D-1690-4CB6-987E-19CF05C7AD37}"/>
          </ac:picMkLst>
        </pc:picChg>
      </pc:sldChg>
      <pc:sldChg chg="new del">
        <pc:chgData name="Casanova, Julie (Growth Company)" userId="9912fa70-38ec-4322-9fe2-4a7c7c075158" providerId="ADAL" clId="{61B8A089-B72E-4FA9-9D7F-F4C4C5D0B539}" dt="2021-11-01T10:10:32.041" v="825" actId="47"/>
        <pc:sldMkLst>
          <pc:docMk/>
          <pc:sldMk cId="3057997136" sldId="262"/>
        </pc:sldMkLst>
      </pc:sldChg>
      <pc:sldChg chg="addSp delSp modSp new mod modAnim">
        <pc:chgData name="Casanova, Julie (Growth Company)" userId="9912fa70-38ec-4322-9fe2-4a7c7c075158" providerId="ADAL" clId="{61B8A089-B72E-4FA9-9D7F-F4C4C5D0B539}" dt="2021-11-01T10:36:37.829" v="2098"/>
        <pc:sldMkLst>
          <pc:docMk/>
          <pc:sldMk cId="2594141499" sldId="263"/>
        </pc:sldMkLst>
        <pc:spChg chg="del">
          <ac:chgData name="Casanova, Julie (Growth Company)" userId="9912fa70-38ec-4322-9fe2-4a7c7c075158" providerId="ADAL" clId="{61B8A089-B72E-4FA9-9D7F-F4C4C5D0B539}" dt="2021-11-01T10:24:59.600" v="1547" actId="478"/>
          <ac:spMkLst>
            <pc:docMk/>
            <pc:sldMk cId="2594141499" sldId="263"/>
            <ac:spMk id="2" creationId="{D24F17E8-C855-4712-B3C2-1774781AD73C}"/>
          </ac:spMkLst>
        </pc:spChg>
        <pc:spChg chg="del">
          <ac:chgData name="Casanova, Julie (Growth Company)" userId="9912fa70-38ec-4322-9fe2-4a7c7c075158" providerId="ADAL" clId="{61B8A089-B72E-4FA9-9D7F-F4C4C5D0B539}" dt="2021-11-01T10:18:37.095" v="1284"/>
          <ac:spMkLst>
            <pc:docMk/>
            <pc:sldMk cId="2594141499" sldId="263"/>
            <ac:spMk id="3" creationId="{89FAE266-54EE-449A-8406-5C521908E6BD}"/>
          </ac:spMkLst>
        </pc:spChg>
        <pc:spChg chg="add mod">
          <ac:chgData name="Casanova, Julie (Growth Company)" userId="9912fa70-38ec-4322-9fe2-4a7c7c075158" providerId="ADAL" clId="{61B8A089-B72E-4FA9-9D7F-F4C4C5D0B539}" dt="2021-11-01T10:36:20.848" v="2094" actId="1076"/>
          <ac:spMkLst>
            <pc:docMk/>
            <pc:sldMk cId="2594141499" sldId="263"/>
            <ac:spMk id="4" creationId="{341E468E-FFB7-4FAC-8037-EBB150BDD43F}"/>
          </ac:spMkLst>
        </pc:spChg>
        <pc:spChg chg="add mod">
          <ac:chgData name="Casanova, Julie (Growth Company)" userId="9912fa70-38ec-4322-9fe2-4a7c7c075158" providerId="ADAL" clId="{61B8A089-B72E-4FA9-9D7F-F4C4C5D0B539}" dt="2021-11-01T10:36:26.787" v="2097" actId="1076"/>
          <ac:spMkLst>
            <pc:docMk/>
            <pc:sldMk cId="2594141499" sldId="263"/>
            <ac:spMk id="6" creationId="{F6A47956-64E3-47FF-B56A-EAAC8E993600}"/>
          </ac:spMkLst>
        </pc:spChg>
        <pc:spChg chg="add mod">
          <ac:chgData name="Casanova, Julie (Growth Company)" userId="9912fa70-38ec-4322-9fe2-4a7c7c075158" providerId="ADAL" clId="{61B8A089-B72E-4FA9-9D7F-F4C4C5D0B539}" dt="2021-11-01T10:25:18.047" v="1554"/>
          <ac:spMkLst>
            <pc:docMk/>
            <pc:sldMk cId="2594141499" sldId="263"/>
            <ac:spMk id="7" creationId="{C7674D81-4C1A-461C-B376-2F131E2253CA}"/>
          </ac:spMkLst>
        </pc:spChg>
        <pc:spChg chg="add del mod">
          <ac:chgData name="Casanova, Julie (Growth Company)" userId="9912fa70-38ec-4322-9fe2-4a7c7c075158" providerId="ADAL" clId="{61B8A089-B72E-4FA9-9D7F-F4C4C5D0B539}" dt="2021-11-01T10:27:07.706" v="1676" actId="478"/>
          <ac:spMkLst>
            <pc:docMk/>
            <pc:sldMk cId="2594141499" sldId="263"/>
            <ac:spMk id="9" creationId="{CB0E7C11-C701-4412-9D4A-B7189733604D}"/>
          </ac:spMkLst>
        </pc:spChg>
        <pc:picChg chg="add del mod">
          <ac:chgData name="Casanova, Julie (Growth Company)" userId="9912fa70-38ec-4322-9fe2-4a7c7c075158" providerId="ADAL" clId="{61B8A089-B72E-4FA9-9D7F-F4C4C5D0B539}" dt="2021-11-01T10:26:36.249" v="1668" actId="21"/>
          <ac:picMkLst>
            <pc:docMk/>
            <pc:sldMk cId="2594141499" sldId="263"/>
            <ac:picMk id="5" creationId="{2C269E71-5ADC-4343-940E-61FC4C7FD52D}"/>
          </ac:picMkLst>
        </pc:picChg>
        <pc:picChg chg="add mod">
          <ac:chgData name="Casanova, Julie (Growth Company)" userId="9912fa70-38ec-4322-9fe2-4a7c7c075158" providerId="ADAL" clId="{61B8A089-B72E-4FA9-9D7F-F4C4C5D0B539}" dt="2021-11-01T10:25:45.124" v="1562" actId="1076"/>
          <ac:picMkLst>
            <pc:docMk/>
            <pc:sldMk cId="2594141499" sldId="263"/>
            <ac:picMk id="8" creationId="{A69A387B-3AFF-4CFB-92A9-727CA1E47484}"/>
          </ac:picMkLst>
        </pc:picChg>
        <pc:picChg chg="add del mod">
          <ac:chgData name="Casanova, Julie (Growth Company)" userId="9912fa70-38ec-4322-9fe2-4a7c7c075158" providerId="ADAL" clId="{61B8A089-B72E-4FA9-9D7F-F4C4C5D0B539}" dt="2021-11-01T10:32:41.523" v="1965" actId="478"/>
          <ac:picMkLst>
            <pc:docMk/>
            <pc:sldMk cId="2594141499" sldId="263"/>
            <ac:picMk id="10" creationId="{F156DDE6-69A2-45E0-A432-D470BE6CB28D}"/>
          </ac:picMkLst>
        </pc:picChg>
        <pc:picChg chg="add del">
          <ac:chgData name="Casanova, Julie (Growth Company)" userId="9912fa70-38ec-4322-9fe2-4a7c7c075158" providerId="ADAL" clId="{61B8A089-B72E-4FA9-9D7F-F4C4C5D0B539}" dt="2021-11-01T10:32:32.051" v="1963" actId="478"/>
          <ac:picMkLst>
            <pc:docMk/>
            <pc:sldMk cId="2594141499" sldId="263"/>
            <ac:picMk id="1026" creationId="{0781F7E2-EA4C-4A58-844F-8E6C6D265079}"/>
          </ac:picMkLst>
        </pc:picChg>
        <pc:picChg chg="add del mod">
          <ac:chgData name="Casanova, Julie (Growth Company)" userId="9912fa70-38ec-4322-9fe2-4a7c7c075158" providerId="ADAL" clId="{61B8A089-B72E-4FA9-9D7F-F4C4C5D0B539}" dt="2021-11-01T10:33:10.129" v="2032" actId="478"/>
          <ac:picMkLst>
            <pc:docMk/>
            <pc:sldMk cId="2594141499" sldId="263"/>
            <ac:picMk id="1028" creationId="{A72378E7-0BBA-4FD0-BCF2-CC8A1F27F0BB}"/>
          </ac:picMkLst>
        </pc:picChg>
        <pc:picChg chg="add mod">
          <ac:chgData name="Casanova, Julie (Growth Company)" userId="9912fa70-38ec-4322-9fe2-4a7c7c075158" providerId="ADAL" clId="{61B8A089-B72E-4FA9-9D7F-F4C4C5D0B539}" dt="2021-11-01T10:36:23.305" v="2096" actId="1076"/>
          <ac:picMkLst>
            <pc:docMk/>
            <pc:sldMk cId="2594141499" sldId="263"/>
            <ac:picMk id="1030" creationId="{8C9AE33A-E345-42FE-B1A2-C629FF2683F9}"/>
          </ac:picMkLst>
        </pc:picChg>
      </pc:sldChg>
      <pc:sldChg chg="addSp delSp modSp new mod setBg">
        <pc:chgData name="Casanova, Julie (Growth Company)" userId="9912fa70-38ec-4322-9fe2-4a7c7c075158" providerId="ADAL" clId="{61B8A089-B72E-4FA9-9D7F-F4C4C5D0B539}" dt="2021-11-01T11:47:51.849" v="5608" actId="20577"/>
        <pc:sldMkLst>
          <pc:docMk/>
          <pc:sldMk cId="1690413366" sldId="264"/>
        </pc:sldMkLst>
        <pc:spChg chg="del">
          <ac:chgData name="Casanova, Julie (Growth Company)" userId="9912fa70-38ec-4322-9fe2-4a7c7c075158" providerId="ADAL" clId="{61B8A089-B72E-4FA9-9D7F-F4C4C5D0B539}" dt="2021-11-01T10:40:02.727" v="2161" actId="478"/>
          <ac:spMkLst>
            <pc:docMk/>
            <pc:sldMk cId="1690413366" sldId="264"/>
            <ac:spMk id="2" creationId="{032437D7-3055-4E36-A151-FC80C12F2DA4}"/>
          </ac:spMkLst>
        </pc:spChg>
        <pc:spChg chg="del">
          <ac:chgData name="Casanova, Julie (Growth Company)" userId="9912fa70-38ec-4322-9fe2-4a7c7c075158" providerId="ADAL" clId="{61B8A089-B72E-4FA9-9D7F-F4C4C5D0B539}" dt="2021-11-01T10:40:03.733" v="2162" actId="478"/>
          <ac:spMkLst>
            <pc:docMk/>
            <pc:sldMk cId="1690413366" sldId="264"/>
            <ac:spMk id="3" creationId="{0C58FA00-40A2-4D3F-9977-9A0A26C165B1}"/>
          </ac:spMkLst>
        </pc:spChg>
        <pc:spChg chg="add mod">
          <ac:chgData name="Casanova, Julie (Growth Company)" userId="9912fa70-38ec-4322-9fe2-4a7c7c075158" providerId="ADAL" clId="{61B8A089-B72E-4FA9-9D7F-F4C4C5D0B539}" dt="2021-11-01T11:47:51.849" v="5608" actId="20577"/>
          <ac:spMkLst>
            <pc:docMk/>
            <pc:sldMk cId="1690413366" sldId="264"/>
            <ac:spMk id="7" creationId="{3256B6C2-BF6D-42ED-9516-66EA539CDB93}"/>
          </ac:spMkLst>
        </pc:spChg>
        <pc:spChg chg="add">
          <ac:chgData name="Casanova, Julie (Growth Company)" userId="9912fa70-38ec-4322-9fe2-4a7c7c075158" providerId="ADAL" clId="{61B8A089-B72E-4FA9-9D7F-F4C4C5D0B539}" dt="2021-11-01T10:41:01.353" v="2165" actId="26606"/>
          <ac:spMkLst>
            <pc:docMk/>
            <pc:sldMk cId="1690413366" sldId="264"/>
            <ac:spMk id="10" creationId="{B670DBD5-770C-4383-9F54-5B86E86BD5BB}"/>
          </ac:spMkLst>
        </pc:spChg>
        <pc:picChg chg="add mod">
          <ac:chgData name="Casanova, Julie (Growth Company)" userId="9912fa70-38ec-4322-9fe2-4a7c7c075158" providerId="ADAL" clId="{61B8A089-B72E-4FA9-9D7F-F4C4C5D0B539}" dt="2021-11-01T10:43:06.550" v="2314"/>
          <ac:picMkLst>
            <pc:docMk/>
            <pc:sldMk cId="1690413366" sldId="264"/>
            <ac:picMk id="4" creationId="{85C1ED72-240C-4E88-A0E0-2EAF8CBBAA6A}"/>
          </ac:picMkLst>
        </pc:picChg>
        <pc:picChg chg="add mod">
          <ac:chgData name="Casanova, Julie (Growth Company)" userId="9912fa70-38ec-4322-9fe2-4a7c7c075158" providerId="ADAL" clId="{61B8A089-B72E-4FA9-9D7F-F4C4C5D0B539}" dt="2021-11-01T10:40:53.815" v="2164"/>
          <ac:picMkLst>
            <pc:docMk/>
            <pc:sldMk cId="1690413366" sldId="264"/>
            <ac:picMk id="5" creationId="{27AFD52E-7808-4E4F-992F-C9D91020B908}"/>
          </ac:picMkLst>
        </pc:picChg>
      </pc:sldChg>
      <pc:sldChg chg="addSp delSp modSp new mod modAnim">
        <pc:chgData name="Casanova, Julie (Growth Company)" userId="9912fa70-38ec-4322-9fe2-4a7c7c075158" providerId="ADAL" clId="{61B8A089-B72E-4FA9-9D7F-F4C4C5D0B539}" dt="2021-11-01T11:04:57.316" v="3346"/>
        <pc:sldMkLst>
          <pc:docMk/>
          <pc:sldMk cId="1828741626" sldId="265"/>
        </pc:sldMkLst>
        <pc:spChg chg="del">
          <ac:chgData name="Casanova, Julie (Growth Company)" userId="9912fa70-38ec-4322-9fe2-4a7c7c075158" providerId="ADAL" clId="{61B8A089-B72E-4FA9-9D7F-F4C4C5D0B539}" dt="2021-11-01T10:42:14.741" v="2249" actId="478"/>
          <ac:spMkLst>
            <pc:docMk/>
            <pc:sldMk cId="1828741626" sldId="265"/>
            <ac:spMk id="2" creationId="{CFE4B6F5-4E67-41E1-A536-1D84DF41F167}"/>
          </ac:spMkLst>
        </pc:spChg>
        <pc:spChg chg="del">
          <ac:chgData name="Casanova, Julie (Growth Company)" userId="9912fa70-38ec-4322-9fe2-4a7c7c075158" providerId="ADAL" clId="{61B8A089-B72E-4FA9-9D7F-F4C4C5D0B539}" dt="2021-11-01T10:42:17.076" v="2251" actId="478"/>
          <ac:spMkLst>
            <pc:docMk/>
            <pc:sldMk cId="1828741626" sldId="265"/>
            <ac:spMk id="3" creationId="{FED9CDA2-D6D0-4605-8F97-32D660C6696A}"/>
          </ac:spMkLst>
        </pc:spChg>
        <pc:spChg chg="add mod">
          <ac:chgData name="Casanova, Julie (Growth Company)" userId="9912fa70-38ec-4322-9fe2-4a7c7c075158" providerId="ADAL" clId="{61B8A089-B72E-4FA9-9D7F-F4C4C5D0B539}" dt="2021-11-01T10:42:38.832" v="2279" actId="1076"/>
          <ac:spMkLst>
            <pc:docMk/>
            <pc:sldMk cId="1828741626" sldId="265"/>
            <ac:spMk id="5" creationId="{37C0DEB6-1AB1-4EF9-A7D1-EDD77CD6BDFA}"/>
          </ac:spMkLst>
        </pc:spChg>
        <pc:spChg chg="add mod">
          <ac:chgData name="Casanova, Julie (Growth Company)" userId="9912fa70-38ec-4322-9fe2-4a7c7c075158" providerId="ADAL" clId="{61B8A089-B72E-4FA9-9D7F-F4C4C5D0B539}" dt="2021-11-01T10:54:36.791" v="3034" actId="1076"/>
          <ac:spMkLst>
            <pc:docMk/>
            <pc:sldMk cId="1828741626" sldId="265"/>
            <ac:spMk id="6" creationId="{F5D6E37A-CD1D-41BB-8657-7FAE57044D31}"/>
          </ac:spMkLst>
        </pc:spChg>
        <pc:spChg chg="add mod">
          <ac:chgData name="Casanova, Julie (Growth Company)" userId="9912fa70-38ec-4322-9fe2-4a7c7c075158" providerId="ADAL" clId="{61B8A089-B72E-4FA9-9D7F-F4C4C5D0B539}" dt="2021-11-01T10:54:01.596" v="3011" actId="164"/>
          <ac:spMkLst>
            <pc:docMk/>
            <pc:sldMk cId="1828741626" sldId="265"/>
            <ac:spMk id="7" creationId="{1CCE4C8D-A4BC-43F8-A5C7-21CA4F458A6E}"/>
          </ac:spMkLst>
        </pc:spChg>
        <pc:spChg chg="add mod">
          <ac:chgData name="Casanova, Julie (Growth Company)" userId="9912fa70-38ec-4322-9fe2-4a7c7c075158" providerId="ADAL" clId="{61B8A089-B72E-4FA9-9D7F-F4C4C5D0B539}" dt="2021-11-01T10:54:01.596" v="3011" actId="164"/>
          <ac:spMkLst>
            <pc:docMk/>
            <pc:sldMk cId="1828741626" sldId="265"/>
            <ac:spMk id="8" creationId="{420B3B4A-EEB0-4F81-ACE5-6FABB8F8F45A}"/>
          </ac:spMkLst>
        </pc:spChg>
        <pc:spChg chg="mod topLvl">
          <ac:chgData name="Casanova, Julie (Growth Company)" userId="9912fa70-38ec-4322-9fe2-4a7c7c075158" providerId="ADAL" clId="{61B8A089-B72E-4FA9-9D7F-F4C4C5D0B539}" dt="2021-11-01T10:49:22.095" v="2638" actId="164"/>
          <ac:spMkLst>
            <pc:docMk/>
            <pc:sldMk cId="1828741626" sldId="265"/>
            <ac:spMk id="11" creationId="{46919B1C-375B-483D-9A5A-0E6CEA167549}"/>
          </ac:spMkLst>
        </pc:spChg>
        <pc:spChg chg="mod topLvl">
          <ac:chgData name="Casanova, Julie (Growth Company)" userId="9912fa70-38ec-4322-9fe2-4a7c7c075158" providerId="ADAL" clId="{61B8A089-B72E-4FA9-9D7F-F4C4C5D0B539}" dt="2021-11-01T10:48:52.646" v="2628" actId="164"/>
          <ac:spMkLst>
            <pc:docMk/>
            <pc:sldMk cId="1828741626" sldId="265"/>
            <ac:spMk id="13" creationId="{CFB541CE-C216-4549-B071-58CB2969A5D3}"/>
          </ac:spMkLst>
        </pc:spChg>
        <pc:spChg chg="add mod topLvl">
          <ac:chgData name="Casanova, Julie (Growth Company)" userId="9912fa70-38ec-4322-9fe2-4a7c7c075158" providerId="ADAL" clId="{61B8A089-B72E-4FA9-9D7F-F4C4C5D0B539}" dt="2021-11-01T11:04:41.821" v="3342" actId="20577"/>
          <ac:spMkLst>
            <pc:docMk/>
            <pc:sldMk cId="1828741626" sldId="265"/>
            <ac:spMk id="15" creationId="{8F67B20F-D819-4C91-A0EA-F49B9692B980}"/>
          </ac:spMkLst>
        </pc:spChg>
        <pc:spChg chg="add mod topLvl">
          <ac:chgData name="Casanova, Julie (Growth Company)" userId="9912fa70-38ec-4322-9fe2-4a7c7c075158" providerId="ADAL" clId="{61B8A089-B72E-4FA9-9D7F-F4C4C5D0B539}" dt="2021-11-01T11:01:50.005" v="3281" actId="165"/>
          <ac:spMkLst>
            <pc:docMk/>
            <pc:sldMk cId="1828741626" sldId="265"/>
            <ac:spMk id="17" creationId="{7BAF5420-3ED2-4BC5-AA43-6D1AEC41CDB6}"/>
          </ac:spMkLst>
        </pc:spChg>
        <pc:spChg chg="add del mod">
          <ac:chgData name="Casanova, Julie (Growth Company)" userId="9912fa70-38ec-4322-9fe2-4a7c7c075158" providerId="ADAL" clId="{61B8A089-B72E-4FA9-9D7F-F4C4C5D0B539}" dt="2021-11-01T10:53:03.112" v="2941" actId="478"/>
          <ac:spMkLst>
            <pc:docMk/>
            <pc:sldMk cId="1828741626" sldId="265"/>
            <ac:spMk id="18" creationId="{CC15307D-5032-405D-B686-1BF1EDB1D602}"/>
          </ac:spMkLst>
        </pc:spChg>
        <pc:spChg chg="mod">
          <ac:chgData name="Casanova, Julie (Growth Company)" userId="9912fa70-38ec-4322-9fe2-4a7c7c075158" providerId="ADAL" clId="{61B8A089-B72E-4FA9-9D7F-F4C4C5D0B539}" dt="2021-11-01T11:03:36.275" v="3334" actId="20577"/>
          <ac:spMkLst>
            <pc:docMk/>
            <pc:sldMk cId="1828741626" sldId="265"/>
            <ac:spMk id="23" creationId="{7CB1F5AB-B272-4B76-9E92-E010D9EF0882}"/>
          </ac:spMkLst>
        </pc:spChg>
        <pc:spChg chg="mod">
          <ac:chgData name="Casanova, Julie (Growth Company)" userId="9912fa70-38ec-4322-9fe2-4a7c7c075158" providerId="ADAL" clId="{61B8A089-B72E-4FA9-9D7F-F4C4C5D0B539}" dt="2021-11-01T10:53:08.039" v="2942"/>
          <ac:spMkLst>
            <pc:docMk/>
            <pc:sldMk cId="1828741626" sldId="265"/>
            <ac:spMk id="24" creationId="{2181EBC7-2A37-42FF-8A52-F0FCF42F3CC4}"/>
          </ac:spMkLst>
        </pc:spChg>
        <pc:grpChg chg="add mod">
          <ac:chgData name="Casanova, Julie (Growth Company)" userId="9912fa70-38ec-4322-9fe2-4a7c7c075158" providerId="ADAL" clId="{61B8A089-B72E-4FA9-9D7F-F4C4C5D0B539}" dt="2021-11-01T10:49:22.095" v="2638" actId="164"/>
          <ac:grpSpMkLst>
            <pc:docMk/>
            <pc:sldMk cId="1828741626" sldId="265"/>
            <ac:grpSpMk id="9" creationId="{49D9621A-0198-4973-BE8F-7B630395209C}"/>
          </ac:grpSpMkLst>
        </pc:grpChg>
        <pc:grpChg chg="add del mod">
          <ac:chgData name="Casanova, Julie (Growth Company)" userId="9912fa70-38ec-4322-9fe2-4a7c7c075158" providerId="ADAL" clId="{61B8A089-B72E-4FA9-9D7F-F4C4C5D0B539}" dt="2021-11-01T10:48:48.239" v="2627" actId="165"/>
          <ac:grpSpMkLst>
            <pc:docMk/>
            <pc:sldMk cId="1828741626" sldId="265"/>
            <ac:grpSpMk id="10" creationId="{7E79870A-C27C-431A-85DF-1867783298F8}"/>
          </ac:grpSpMkLst>
        </pc:grpChg>
        <pc:grpChg chg="add mod">
          <ac:chgData name="Casanova, Julie (Growth Company)" userId="9912fa70-38ec-4322-9fe2-4a7c7c075158" providerId="ADAL" clId="{61B8A089-B72E-4FA9-9D7F-F4C4C5D0B539}" dt="2021-11-01T10:50:12.505" v="2725" actId="1076"/>
          <ac:grpSpMkLst>
            <pc:docMk/>
            <pc:sldMk cId="1828741626" sldId="265"/>
            <ac:grpSpMk id="14" creationId="{A1A820B1-9D2D-45F8-A39E-BF102B151D7D}"/>
          </ac:grpSpMkLst>
        </pc:grpChg>
        <pc:grpChg chg="add del mod">
          <ac:chgData name="Casanova, Julie (Growth Company)" userId="9912fa70-38ec-4322-9fe2-4a7c7c075158" providerId="ADAL" clId="{61B8A089-B72E-4FA9-9D7F-F4C4C5D0B539}" dt="2021-11-01T11:01:50.005" v="3281" actId="165"/>
          <ac:grpSpMkLst>
            <pc:docMk/>
            <pc:sldMk cId="1828741626" sldId="265"/>
            <ac:grpSpMk id="20" creationId="{A6776ABE-BCA6-40FE-9BC0-63C3B0BEF3A2}"/>
          </ac:grpSpMkLst>
        </pc:grpChg>
        <pc:grpChg chg="add mod">
          <ac:chgData name="Casanova, Julie (Growth Company)" userId="9912fa70-38ec-4322-9fe2-4a7c7c075158" providerId="ADAL" clId="{61B8A089-B72E-4FA9-9D7F-F4C4C5D0B539}" dt="2021-11-01T10:54:01.596" v="3011" actId="164"/>
          <ac:grpSpMkLst>
            <pc:docMk/>
            <pc:sldMk cId="1828741626" sldId="265"/>
            <ac:grpSpMk id="21" creationId="{EB6E91FF-1BCC-48BE-9047-1A1270AF37A0}"/>
          </ac:grpSpMkLst>
        </pc:grpChg>
        <pc:grpChg chg="add mod">
          <ac:chgData name="Casanova, Julie (Growth Company)" userId="9912fa70-38ec-4322-9fe2-4a7c7c075158" providerId="ADAL" clId="{61B8A089-B72E-4FA9-9D7F-F4C4C5D0B539}" dt="2021-11-01T10:53:52.525" v="3010" actId="1076"/>
          <ac:grpSpMkLst>
            <pc:docMk/>
            <pc:sldMk cId="1828741626" sldId="265"/>
            <ac:grpSpMk id="22" creationId="{7A4015FA-D290-4A45-9685-EBCB68B0637E}"/>
          </ac:grpSpMkLst>
        </pc:grpChg>
        <pc:picChg chg="add mod">
          <ac:chgData name="Casanova, Julie (Growth Company)" userId="9912fa70-38ec-4322-9fe2-4a7c7c075158" providerId="ADAL" clId="{61B8A089-B72E-4FA9-9D7F-F4C4C5D0B539}" dt="2021-11-01T10:42:15.143" v="2250"/>
          <ac:picMkLst>
            <pc:docMk/>
            <pc:sldMk cId="1828741626" sldId="265"/>
            <ac:picMk id="4" creationId="{20C87785-5484-4261-81B0-2F3EF0752F33}"/>
          </ac:picMkLst>
        </pc:picChg>
        <pc:picChg chg="mod topLvl">
          <ac:chgData name="Casanova, Julie (Growth Company)" userId="9912fa70-38ec-4322-9fe2-4a7c7c075158" providerId="ADAL" clId="{61B8A089-B72E-4FA9-9D7F-F4C4C5D0B539}" dt="2021-11-01T10:48:52.646" v="2628" actId="164"/>
          <ac:picMkLst>
            <pc:docMk/>
            <pc:sldMk cId="1828741626" sldId="265"/>
            <ac:picMk id="12" creationId="{7F259838-7C64-4F45-B208-353B12AFFCFA}"/>
          </ac:picMkLst>
        </pc:picChg>
        <pc:picChg chg="add mod">
          <ac:chgData name="Casanova, Julie (Growth Company)" userId="9912fa70-38ec-4322-9fe2-4a7c7c075158" providerId="ADAL" clId="{61B8A089-B72E-4FA9-9D7F-F4C4C5D0B539}" dt="2021-11-01T10:54:01.596" v="3011" actId="164"/>
          <ac:picMkLst>
            <pc:docMk/>
            <pc:sldMk cId="1828741626" sldId="265"/>
            <ac:picMk id="2050" creationId="{179A2413-324E-4E3B-BAB8-DDC2B78815F6}"/>
          </ac:picMkLst>
        </pc:picChg>
        <pc:cxnChg chg="add mod">
          <ac:chgData name="Casanova, Julie (Growth Company)" userId="9912fa70-38ec-4322-9fe2-4a7c7c075158" providerId="ADAL" clId="{61B8A089-B72E-4FA9-9D7F-F4C4C5D0B539}" dt="2021-11-01T10:52:54.539" v="2939" actId="1076"/>
          <ac:cxnSpMkLst>
            <pc:docMk/>
            <pc:sldMk cId="1828741626" sldId="265"/>
            <ac:cxnSpMk id="19" creationId="{E36BE3D3-210E-4FE3-BD95-BA59FDC7334C}"/>
          </ac:cxnSpMkLst>
        </pc:cxnChg>
      </pc:sldChg>
      <pc:sldChg chg="new del">
        <pc:chgData name="Casanova, Julie (Growth Company)" userId="9912fa70-38ec-4322-9fe2-4a7c7c075158" providerId="ADAL" clId="{61B8A089-B72E-4FA9-9D7F-F4C4C5D0B539}" dt="2021-11-01T11:08:26.638" v="3349" actId="47"/>
        <pc:sldMkLst>
          <pc:docMk/>
          <pc:sldMk cId="3516060648" sldId="266"/>
        </pc:sldMkLst>
      </pc:sldChg>
      <pc:sldChg chg="modSp add mod modAnim">
        <pc:chgData name="Casanova, Julie (Growth Company)" userId="9912fa70-38ec-4322-9fe2-4a7c7c075158" providerId="ADAL" clId="{61B8A089-B72E-4FA9-9D7F-F4C4C5D0B539}" dt="2021-11-01T11:16:19.375" v="3783" actId="20577"/>
        <pc:sldMkLst>
          <pc:docMk/>
          <pc:sldMk cId="104147857" sldId="267"/>
        </pc:sldMkLst>
        <pc:spChg chg="mod">
          <ac:chgData name="Casanova, Julie (Growth Company)" userId="9912fa70-38ec-4322-9fe2-4a7c7c075158" providerId="ADAL" clId="{61B8A089-B72E-4FA9-9D7F-F4C4C5D0B539}" dt="2021-11-01T11:08:32.302" v="3355" actId="20577"/>
          <ac:spMkLst>
            <pc:docMk/>
            <pc:sldMk cId="104147857" sldId="267"/>
            <ac:spMk id="8" creationId="{420B3B4A-EEB0-4F81-ACE5-6FABB8F8F45A}"/>
          </ac:spMkLst>
        </pc:spChg>
        <pc:spChg chg="mod">
          <ac:chgData name="Casanova, Julie (Growth Company)" userId="9912fa70-38ec-4322-9fe2-4a7c7c075158" providerId="ADAL" clId="{61B8A089-B72E-4FA9-9D7F-F4C4C5D0B539}" dt="2021-11-01T11:16:19.375" v="3783" actId="20577"/>
          <ac:spMkLst>
            <pc:docMk/>
            <pc:sldMk cId="104147857" sldId="267"/>
            <ac:spMk id="15" creationId="{8F67B20F-D819-4C91-A0EA-F49B9692B980}"/>
          </ac:spMkLst>
        </pc:spChg>
        <pc:spChg chg="mod">
          <ac:chgData name="Casanova, Julie (Growth Company)" userId="9912fa70-38ec-4322-9fe2-4a7c7c075158" providerId="ADAL" clId="{61B8A089-B72E-4FA9-9D7F-F4C4C5D0B539}" dt="2021-11-01T11:12:46.657" v="3762" actId="20577"/>
          <ac:spMkLst>
            <pc:docMk/>
            <pc:sldMk cId="104147857" sldId="267"/>
            <ac:spMk id="23" creationId="{7CB1F5AB-B272-4B76-9E92-E010D9EF0882}"/>
          </ac:spMkLst>
        </pc:spChg>
      </pc:sldChg>
      <pc:sldChg chg="addSp delSp modSp new del mod">
        <pc:chgData name="Casanova, Julie (Growth Company)" userId="9912fa70-38ec-4322-9fe2-4a7c7c075158" providerId="ADAL" clId="{61B8A089-B72E-4FA9-9D7F-F4C4C5D0B539}" dt="2021-11-01T11:16:49.267" v="3784" actId="47"/>
        <pc:sldMkLst>
          <pc:docMk/>
          <pc:sldMk cId="504410398" sldId="268"/>
        </pc:sldMkLst>
        <pc:spChg chg="del">
          <ac:chgData name="Casanova, Julie (Growth Company)" userId="9912fa70-38ec-4322-9fe2-4a7c7c075158" providerId="ADAL" clId="{61B8A089-B72E-4FA9-9D7F-F4C4C5D0B539}" dt="2021-11-01T11:14:23.289" v="3764" actId="478"/>
          <ac:spMkLst>
            <pc:docMk/>
            <pc:sldMk cId="504410398" sldId="268"/>
            <ac:spMk id="2" creationId="{3F260AB2-4C7A-4619-B747-C7E6000EAFE8}"/>
          </ac:spMkLst>
        </pc:spChg>
        <pc:spChg chg="del">
          <ac:chgData name="Casanova, Julie (Growth Company)" userId="9912fa70-38ec-4322-9fe2-4a7c7c075158" providerId="ADAL" clId="{61B8A089-B72E-4FA9-9D7F-F4C4C5D0B539}" dt="2021-11-01T11:14:24.193" v="3765" actId="478"/>
          <ac:spMkLst>
            <pc:docMk/>
            <pc:sldMk cId="504410398" sldId="268"/>
            <ac:spMk id="3" creationId="{23ED4BA3-9142-486B-ACB4-F93C427BB666}"/>
          </ac:spMkLst>
        </pc:spChg>
        <pc:spChg chg="add mod">
          <ac:chgData name="Casanova, Julie (Growth Company)" userId="9912fa70-38ec-4322-9fe2-4a7c7c075158" providerId="ADAL" clId="{61B8A089-B72E-4FA9-9D7F-F4C4C5D0B539}" dt="2021-11-01T11:14:32.446" v="3767"/>
          <ac:spMkLst>
            <pc:docMk/>
            <pc:sldMk cId="504410398" sldId="268"/>
            <ac:spMk id="5" creationId="{6FF501EB-1A17-48A6-AAD7-DF46008FFD19}"/>
          </ac:spMkLst>
        </pc:spChg>
        <pc:picChg chg="add mod">
          <ac:chgData name="Casanova, Julie (Growth Company)" userId="9912fa70-38ec-4322-9fe2-4a7c7c075158" providerId="ADAL" clId="{61B8A089-B72E-4FA9-9D7F-F4C4C5D0B539}" dt="2021-11-01T11:14:28.087" v="3766"/>
          <ac:picMkLst>
            <pc:docMk/>
            <pc:sldMk cId="504410398" sldId="268"/>
            <ac:picMk id="4" creationId="{440F31E0-6424-4207-8C4F-8A79920BB4EE}"/>
          </ac:picMkLst>
        </pc:picChg>
      </pc:sldChg>
      <pc:sldChg chg="addSp delSp modSp add mod ord modAnim">
        <pc:chgData name="Casanova, Julie (Growth Company)" userId="9912fa70-38ec-4322-9fe2-4a7c7c075158" providerId="ADAL" clId="{61B8A089-B72E-4FA9-9D7F-F4C4C5D0B539}" dt="2021-11-01T11:21:26.823" v="4166"/>
        <pc:sldMkLst>
          <pc:docMk/>
          <pc:sldMk cId="3302715456" sldId="268"/>
        </pc:sldMkLst>
        <pc:spChg chg="mod">
          <ac:chgData name="Casanova, Julie (Growth Company)" userId="9912fa70-38ec-4322-9fe2-4a7c7c075158" providerId="ADAL" clId="{61B8A089-B72E-4FA9-9D7F-F4C4C5D0B539}" dt="2021-11-01T11:16:54.794" v="3795" actId="20577"/>
          <ac:spMkLst>
            <pc:docMk/>
            <pc:sldMk cId="3302715456" sldId="268"/>
            <ac:spMk id="8" creationId="{420B3B4A-EEB0-4F81-ACE5-6FABB8F8F45A}"/>
          </ac:spMkLst>
        </pc:spChg>
        <pc:spChg chg="mod">
          <ac:chgData name="Casanova, Julie (Growth Company)" userId="9912fa70-38ec-4322-9fe2-4a7c7c075158" providerId="ADAL" clId="{61B8A089-B72E-4FA9-9D7F-F4C4C5D0B539}" dt="2021-11-01T11:21:08.825" v="4160" actId="20577"/>
          <ac:spMkLst>
            <pc:docMk/>
            <pc:sldMk cId="3302715456" sldId="268"/>
            <ac:spMk id="15" creationId="{8F67B20F-D819-4C91-A0EA-F49B9692B980}"/>
          </ac:spMkLst>
        </pc:spChg>
        <pc:spChg chg="mod">
          <ac:chgData name="Casanova, Julie (Growth Company)" userId="9912fa70-38ec-4322-9fe2-4a7c7c075158" providerId="ADAL" clId="{61B8A089-B72E-4FA9-9D7F-F4C4C5D0B539}" dt="2021-11-01T11:19:55.471" v="3991" actId="1076"/>
          <ac:spMkLst>
            <pc:docMk/>
            <pc:sldMk cId="3302715456" sldId="268"/>
            <ac:spMk id="17" creationId="{7BAF5420-3ED2-4BC5-AA43-6D1AEC41CDB6}"/>
          </ac:spMkLst>
        </pc:spChg>
        <pc:spChg chg="mod">
          <ac:chgData name="Casanova, Julie (Growth Company)" userId="9912fa70-38ec-4322-9fe2-4a7c7c075158" providerId="ADAL" clId="{61B8A089-B72E-4FA9-9D7F-F4C4C5D0B539}" dt="2021-11-01T11:19:16.896" v="3988" actId="20577"/>
          <ac:spMkLst>
            <pc:docMk/>
            <pc:sldMk cId="3302715456" sldId="268"/>
            <ac:spMk id="23" creationId="{7CB1F5AB-B272-4B76-9E92-E010D9EF0882}"/>
          </ac:spMkLst>
        </pc:spChg>
        <pc:spChg chg="add del">
          <ac:chgData name="Casanova, Julie (Growth Company)" userId="9912fa70-38ec-4322-9fe2-4a7c7c075158" providerId="ADAL" clId="{61B8A089-B72E-4FA9-9D7F-F4C4C5D0B539}" dt="2021-11-01T11:20:42.138" v="4098" actId="478"/>
          <ac:spMkLst>
            <pc:docMk/>
            <pc:sldMk cId="3302715456" sldId="268"/>
            <ac:spMk id="25" creationId="{A44D65C4-170E-4A59-8B7E-ABA41A84C767}"/>
          </ac:spMkLst>
        </pc:spChg>
      </pc:sldChg>
      <pc:sldChg chg="addSp modSp add mod modAnim">
        <pc:chgData name="Casanova, Julie (Growth Company)" userId="9912fa70-38ec-4322-9fe2-4a7c7c075158" providerId="ADAL" clId="{61B8A089-B72E-4FA9-9D7F-F4C4C5D0B539}" dt="2021-11-01T11:36:17.594" v="4724" actId="1076"/>
        <pc:sldMkLst>
          <pc:docMk/>
          <pc:sldMk cId="1124195811" sldId="269"/>
        </pc:sldMkLst>
        <pc:spChg chg="mod">
          <ac:chgData name="Casanova, Julie (Growth Company)" userId="9912fa70-38ec-4322-9fe2-4a7c7c075158" providerId="ADAL" clId="{61B8A089-B72E-4FA9-9D7F-F4C4C5D0B539}" dt="2021-11-01T11:33:02.658" v="4714" actId="207"/>
          <ac:spMkLst>
            <pc:docMk/>
            <pc:sldMk cId="1124195811" sldId="269"/>
            <ac:spMk id="4" creationId="{9D3AEF86-46AC-4037-BAF0-F86CBFCB0395}"/>
          </ac:spMkLst>
        </pc:spChg>
        <pc:spChg chg="mod">
          <ac:chgData name="Casanova, Julie (Growth Company)" userId="9912fa70-38ec-4322-9fe2-4a7c7c075158" providerId="ADAL" clId="{61B8A089-B72E-4FA9-9D7F-F4C4C5D0B539}" dt="2021-11-01T11:35:44.671" v="4716" actId="2085"/>
          <ac:spMkLst>
            <pc:docMk/>
            <pc:sldMk cId="1124195811" sldId="269"/>
            <ac:spMk id="5" creationId="{6A8EBC8F-991E-42B4-A0AF-DE522D35464D}"/>
          </ac:spMkLst>
        </pc:spChg>
        <pc:spChg chg="mod">
          <ac:chgData name="Casanova, Julie (Growth Company)" userId="9912fa70-38ec-4322-9fe2-4a7c7c075158" providerId="ADAL" clId="{61B8A089-B72E-4FA9-9D7F-F4C4C5D0B539}" dt="2021-11-01T11:28:48.458" v="4602" actId="207"/>
          <ac:spMkLst>
            <pc:docMk/>
            <pc:sldMk cId="1124195811" sldId="269"/>
            <ac:spMk id="6" creationId="{AF00A02C-3C22-4C41-A9A8-E863E58C388C}"/>
          </ac:spMkLst>
        </pc:spChg>
        <pc:spChg chg="mod">
          <ac:chgData name="Casanova, Julie (Growth Company)" userId="9912fa70-38ec-4322-9fe2-4a7c7c075158" providerId="ADAL" clId="{61B8A089-B72E-4FA9-9D7F-F4C4C5D0B539}" dt="2021-11-01T11:28:52.738" v="4604" actId="207"/>
          <ac:spMkLst>
            <pc:docMk/>
            <pc:sldMk cId="1124195811" sldId="269"/>
            <ac:spMk id="8" creationId="{5E106336-38E1-4AE2-A06F-0299CC1DE2D2}"/>
          </ac:spMkLst>
        </pc:spChg>
        <pc:spChg chg="mod">
          <ac:chgData name="Casanova, Julie (Growth Company)" userId="9912fa70-38ec-4322-9fe2-4a7c7c075158" providerId="ADAL" clId="{61B8A089-B72E-4FA9-9D7F-F4C4C5D0B539}" dt="2021-11-01T11:28:57.409" v="4605" actId="207"/>
          <ac:spMkLst>
            <pc:docMk/>
            <pc:sldMk cId="1124195811" sldId="269"/>
            <ac:spMk id="10" creationId="{AC503A52-0202-4C90-8507-864DA74DFBF8}"/>
          </ac:spMkLst>
        </pc:spChg>
        <pc:spChg chg="mod">
          <ac:chgData name="Casanova, Julie (Growth Company)" userId="9912fa70-38ec-4322-9fe2-4a7c7c075158" providerId="ADAL" clId="{61B8A089-B72E-4FA9-9D7F-F4C4C5D0B539}" dt="2021-11-01T11:36:17.594" v="4724" actId="1076"/>
          <ac:spMkLst>
            <pc:docMk/>
            <pc:sldMk cId="1124195811" sldId="269"/>
            <ac:spMk id="11" creationId="{73B0B336-6B25-486F-BD2B-ABDD3C2B005A}"/>
          </ac:spMkLst>
        </pc:spChg>
        <pc:spChg chg="mod">
          <ac:chgData name="Casanova, Julie (Growth Company)" userId="9912fa70-38ec-4322-9fe2-4a7c7c075158" providerId="ADAL" clId="{61B8A089-B72E-4FA9-9D7F-F4C4C5D0B539}" dt="2021-11-01T11:36:17.594" v="4724" actId="1076"/>
          <ac:spMkLst>
            <pc:docMk/>
            <pc:sldMk cId="1124195811" sldId="269"/>
            <ac:spMk id="12" creationId="{366BE646-4C57-44EB-A361-02770037A5F1}"/>
          </ac:spMkLst>
        </pc:spChg>
        <pc:grpChg chg="add mod">
          <ac:chgData name="Casanova, Julie (Growth Company)" userId="9912fa70-38ec-4322-9fe2-4a7c7c075158" providerId="ADAL" clId="{61B8A089-B72E-4FA9-9D7F-F4C4C5D0B539}" dt="2021-11-01T11:36:17.594" v="4724" actId="1076"/>
          <ac:grpSpMkLst>
            <pc:docMk/>
            <pc:sldMk cId="1124195811" sldId="269"/>
            <ac:grpSpMk id="2" creationId="{80FB2059-2E0F-4C2D-8A0C-6D6CA25AF4C2}"/>
          </ac:grpSpMkLst>
        </pc:grpChg>
        <pc:grpChg chg="mod">
          <ac:chgData name="Casanova, Julie (Growth Company)" userId="9912fa70-38ec-4322-9fe2-4a7c7c075158" providerId="ADAL" clId="{61B8A089-B72E-4FA9-9D7F-F4C4C5D0B539}" dt="2021-11-01T11:36:17.594" v="4724" actId="1076"/>
          <ac:grpSpMkLst>
            <pc:docMk/>
            <pc:sldMk cId="1124195811" sldId="269"/>
            <ac:grpSpMk id="13" creationId="{C33E302F-8CE4-44B8-98E6-C27DD79254F4}"/>
          </ac:grpSpMkLst>
        </pc:grpChg>
        <pc:picChg chg="add mod">
          <ac:chgData name="Casanova, Julie (Growth Company)" userId="9912fa70-38ec-4322-9fe2-4a7c7c075158" providerId="ADAL" clId="{61B8A089-B72E-4FA9-9D7F-F4C4C5D0B539}" dt="2021-11-01T11:29:31.327" v="4612"/>
          <ac:picMkLst>
            <pc:docMk/>
            <pc:sldMk cId="1124195811" sldId="269"/>
            <ac:picMk id="14" creationId="{7D88C173-D89D-4121-86C2-04A375552BDA}"/>
          </ac:picMkLst>
        </pc:picChg>
        <pc:picChg chg="mod">
          <ac:chgData name="Casanova, Julie (Growth Company)" userId="9912fa70-38ec-4322-9fe2-4a7c7c075158" providerId="ADAL" clId="{61B8A089-B72E-4FA9-9D7F-F4C4C5D0B539}" dt="2021-11-01T11:36:17.594" v="4724" actId="1076"/>
          <ac:picMkLst>
            <pc:docMk/>
            <pc:sldMk cId="1124195811" sldId="269"/>
            <ac:picMk id="10242" creationId="{9017A419-46CB-4F74-AE5D-56A98BBE7275}"/>
          </ac:picMkLst>
        </pc:picChg>
      </pc:sldChg>
      <pc:sldChg chg="addSp delSp modSp new mod ord modAnim">
        <pc:chgData name="Casanova, Julie (Growth Company)" userId="9912fa70-38ec-4322-9fe2-4a7c7c075158" providerId="ADAL" clId="{61B8A089-B72E-4FA9-9D7F-F4C4C5D0B539}" dt="2021-11-01T12:26:31.744" v="6234"/>
        <pc:sldMkLst>
          <pc:docMk/>
          <pc:sldMk cId="1301376848" sldId="270"/>
        </pc:sldMkLst>
        <pc:spChg chg="del">
          <ac:chgData name="Casanova, Julie (Growth Company)" userId="9912fa70-38ec-4322-9fe2-4a7c7c075158" providerId="ADAL" clId="{61B8A089-B72E-4FA9-9D7F-F4C4C5D0B539}" dt="2021-11-01T11:30:58.688" v="4617" actId="478"/>
          <ac:spMkLst>
            <pc:docMk/>
            <pc:sldMk cId="1301376848" sldId="270"/>
            <ac:spMk id="2" creationId="{458BE2DA-09BA-4FE2-8838-351778AE0909}"/>
          </ac:spMkLst>
        </pc:spChg>
        <pc:spChg chg="del">
          <ac:chgData name="Casanova, Julie (Growth Company)" userId="9912fa70-38ec-4322-9fe2-4a7c7c075158" providerId="ADAL" clId="{61B8A089-B72E-4FA9-9D7F-F4C4C5D0B539}" dt="2021-11-01T11:30:57.835" v="4616" actId="478"/>
          <ac:spMkLst>
            <pc:docMk/>
            <pc:sldMk cId="1301376848" sldId="270"/>
            <ac:spMk id="3" creationId="{D214CCBB-7CCC-4804-91B1-AEE4E7D05FFC}"/>
          </ac:spMkLst>
        </pc:spChg>
        <pc:spChg chg="add mod">
          <ac:chgData name="Casanova, Julie (Growth Company)" userId="9912fa70-38ec-4322-9fe2-4a7c7c075158" providerId="ADAL" clId="{61B8A089-B72E-4FA9-9D7F-F4C4C5D0B539}" dt="2021-11-01T11:38:09.043" v="4729" actId="207"/>
          <ac:spMkLst>
            <pc:docMk/>
            <pc:sldMk cId="1301376848" sldId="270"/>
            <ac:spMk id="5" creationId="{DF197870-728F-473B-A693-698104213B7A}"/>
          </ac:spMkLst>
        </pc:spChg>
        <pc:spChg chg="add mod">
          <ac:chgData name="Casanova, Julie (Growth Company)" userId="9912fa70-38ec-4322-9fe2-4a7c7c075158" providerId="ADAL" clId="{61B8A089-B72E-4FA9-9D7F-F4C4C5D0B539}" dt="2021-11-01T11:38:16.108" v="4730"/>
          <ac:spMkLst>
            <pc:docMk/>
            <pc:sldMk cId="1301376848" sldId="270"/>
            <ac:spMk id="6" creationId="{6C720151-025B-4922-9F73-DB638506A208}"/>
          </ac:spMkLst>
        </pc:spChg>
        <pc:spChg chg="add mod">
          <ac:chgData name="Casanova, Julie (Growth Company)" userId="9912fa70-38ec-4322-9fe2-4a7c7c075158" providerId="ADAL" clId="{61B8A089-B72E-4FA9-9D7F-F4C4C5D0B539}" dt="2021-11-01T11:40:09.719" v="4772" actId="20577"/>
          <ac:spMkLst>
            <pc:docMk/>
            <pc:sldMk cId="1301376848" sldId="270"/>
            <ac:spMk id="7" creationId="{187971BD-B3E0-4C22-8882-C9C30124EE48}"/>
          </ac:spMkLst>
        </pc:spChg>
        <pc:spChg chg="add mod">
          <ac:chgData name="Casanova, Julie (Growth Company)" userId="9912fa70-38ec-4322-9fe2-4a7c7c075158" providerId="ADAL" clId="{61B8A089-B72E-4FA9-9D7F-F4C4C5D0B539}" dt="2021-11-01T11:46:02.992" v="5569" actId="1076"/>
          <ac:spMkLst>
            <pc:docMk/>
            <pc:sldMk cId="1301376848" sldId="270"/>
            <ac:spMk id="8" creationId="{C8011122-0893-4E4C-A8EC-8BAD85F3F209}"/>
          </ac:spMkLst>
        </pc:spChg>
        <pc:spChg chg="add del mod">
          <ac:chgData name="Casanova, Julie (Growth Company)" userId="9912fa70-38ec-4322-9fe2-4a7c7c075158" providerId="ADAL" clId="{61B8A089-B72E-4FA9-9D7F-F4C4C5D0B539}" dt="2021-11-01T11:40:20.071" v="4774" actId="478"/>
          <ac:spMkLst>
            <pc:docMk/>
            <pc:sldMk cId="1301376848" sldId="270"/>
            <ac:spMk id="9" creationId="{90404BC8-6471-4946-AB21-5C1091376295}"/>
          </ac:spMkLst>
        </pc:spChg>
        <pc:spChg chg="add mod">
          <ac:chgData name="Casanova, Julie (Growth Company)" userId="9912fa70-38ec-4322-9fe2-4a7c7c075158" providerId="ADAL" clId="{61B8A089-B72E-4FA9-9D7F-F4C4C5D0B539}" dt="2021-11-01T12:26:29.449" v="6233" actId="20577"/>
          <ac:spMkLst>
            <pc:docMk/>
            <pc:sldMk cId="1301376848" sldId="270"/>
            <ac:spMk id="10" creationId="{CC421CF0-D500-42BC-90BA-A8E04D9B3D8A}"/>
          </ac:spMkLst>
        </pc:spChg>
        <pc:picChg chg="add mod">
          <ac:chgData name="Casanova, Julie (Growth Company)" userId="9912fa70-38ec-4322-9fe2-4a7c7c075158" providerId="ADAL" clId="{61B8A089-B72E-4FA9-9D7F-F4C4C5D0B539}" dt="2021-11-01T11:37:55.461" v="4727"/>
          <ac:picMkLst>
            <pc:docMk/>
            <pc:sldMk cId="1301376848" sldId="270"/>
            <ac:picMk id="4" creationId="{1EC88827-05FF-45B3-80DB-F3488847C208}"/>
          </ac:picMkLst>
        </pc:picChg>
        <pc:picChg chg="add mod">
          <ac:chgData name="Casanova, Julie (Growth Company)" userId="9912fa70-38ec-4322-9fe2-4a7c7c075158" providerId="ADAL" clId="{61B8A089-B72E-4FA9-9D7F-F4C4C5D0B539}" dt="2021-11-01T12:26:24.497" v="6231" actId="14100"/>
          <ac:picMkLst>
            <pc:docMk/>
            <pc:sldMk cId="1301376848" sldId="270"/>
            <ac:picMk id="12" creationId="{95F9503E-C2A6-49C8-AD04-716A4E9E78DE}"/>
          </ac:picMkLst>
        </pc:picChg>
      </pc:sldChg>
      <pc:sldChg chg="addSp modSp add mod ord modAnim">
        <pc:chgData name="Casanova, Julie (Growth Company)" userId="9912fa70-38ec-4322-9fe2-4a7c7c075158" providerId="ADAL" clId="{61B8A089-B72E-4FA9-9D7F-F4C4C5D0B539}" dt="2021-11-01T12:26:48.740" v="6237" actId="1076"/>
        <pc:sldMkLst>
          <pc:docMk/>
          <pc:sldMk cId="257631032" sldId="271"/>
        </pc:sldMkLst>
        <pc:spChg chg="mod">
          <ac:chgData name="Casanova, Julie (Growth Company)" userId="9912fa70-38ec-4322-9fe2-4a7c7c075158" providerId="ADAL" clId="{61B8A089-B72E-4FA9-9D7F-F4C4C5D0B539}" dt="2021-11-01T11:31:17.152" v="4620" actId="2085"/>
          <ac:spMkLst>
            <pc:docMk/>
            <pc:sldMk cId="257631032" sldId="271"/>
            <ac:spMk id="4" creationId="{2B131B96-5C14-4D02-950D-788428D120E6}"/>
          </ac:spMkLst>
        </pc:spChg>
        <pc:spChg chg="mod">
          <ac:chgData name="Casanova, Julie (Growth Company)" userId="9912fa70-38ec-4322-9fe2-4a7c7c075158" providerId="ADAL" clId="{61B8A089-B72E-4FA9-9D7F-F4C4C5D0B539}" dt="2021-11-01T11:35:56.186" v="4718" actId="1076"/>
          <ac:spMkLst>
            <pc:docMk/>
            <pc:sldMk cId="257631032" sldId="271"/>
            <ac:spMk id="5" creationId="{C41E0DB5-0ED5-4230-9E94-B70BD80D3152}"/>
          </ac:spMkLst>
        </pc:spChg>
        <pc:spChg chg="mod">
          <ac:chgData name="Casanova, Julie (Growth Company)" userId="9912fa70-38ec-4322-9fe2-4a7c7c075158" providerId="ADAL" clId="{61B8A089-B72E-4FA9-9D7F-F4C4C5D0B539}" dt="2021-11-01T12:26:45.364" v="6236" actId="20577"/>
          <ac:spMkLst>
            <pc:docMk/>
            <pc:sldMk cId="257631032" sldId="271"/>
            <ac:spMk id="8" creationId="{EB303F13-86A3-4496-8547-4B64C86CADF1}"/>
          </ac:spMkLst>
        </pc:spChg>
        <pc:spChg chg="add mod">
          <ac:chgData name="Casanova, Julie (Growth Company)" userId="9912fa70-38ec-4322-9fe2-4a7c7c075158" providerId="ADAL" clId="{61B8A089-B72E-4FA9-9D7F-F4C4C5D0B539}" dt="2021-11-01T12:26:48.740" v="6237" actId="1076"/>
          <ac:spMkLst>
            <pc:docMk/>
            <pc:sldMk cId="257631032" sldId="271"/>
            <ac:spMk id="9" creationId="{8E5AE341-E5CF-4933-B43C-A272974039EA}"/>
          </ac:spMkLst>
        </pc:spChg>
        <pc:grpChg chg="add mod">
          <ac:chgData name="Casanova, Julie (Growth Company)" userId="9912fa70-38ec-4322-9fe2-4a7c7c075158" providerId="ADAL" clId="{61B8A089-B72E-4FA9-9D7F-F4C4C5D0B539}" dt="2021-11-01T12:26:48.740" v="6237" actId="1076"/>
          <ac:grpSpMkLst>
            <pc:docMk/>
            <pc:sldMk cId="257631032" sldId="271"/>
            <ac:grpSpMk id="2" creationId="{B0B382FF-0779-4FE0-A421-0276C402E016}"/>
          </ac:grpSpMkLst>
        </pc:grpChg>
        <pc:picChg chg="add mod">
          <ac:chgData name="Casanova, Julie (Growth Company)" userId="9912fa70-38ec-4322-9fe2-4a7c7c075158" providerId="ADAL" clId="{61B8A089-B72E-4FA9-9D7F-F4C4C5D0B539}" dt="2021-11-01T11:46:44.621" v="5591"/>
          <ac:picMkLst>
            <pc:docMk/>
            <pc:sldMk cId="257631032" sldId="271"/>
            <ac:picMk id="10" creationId="{D357986E-36AE-4ACF-B83D-7529F5676796}"/>
          </ac:picMkLst>
        </pc:picChg>
        <pc:picChg chg="add mod">
          <ac:chgData name="Casanova, Julie (Growth Company)" userId="9912fa70-38ec-4322-9fe2-4a7c7c075158" providerId="ADAL" clId="{61B8A089-B72E-4FA9-9D7F-F4C4C5D0B539}" dt="2021-11-01T12:26:48.740" v="6237" actId="1076"/>
          <ac:picMkLst>
            <pc:docMk/>
            <pc:sldMk cId="257631032" sldId="271"/>
            <ac:picMk id="7170" creationId="{53F23D29-8776-4F38-ABBD-ACD6F8E15CBD}"/>
          </ac:picMkLst>
        </pc:picChg>
      </pc:sldChg>
      <pc:sldChg chg="delSp new del mod">
        <pc:chgData name="Casanova, Julie (Growth Company)" userId="9912fa70-38ec-4322-9fe2-4a7c7c075158" providerId="ADAL" clId="{61B8A089-B72E-4FA9-9D7F-F4C4C5D0B539}" dt="2021-11-01T11:47:05.944" v="5592" actId="47"/>
        <pc:sldMkLst>
          <pc:docMk/>
          <pc:sldMk cId="905062644" sldId="272"/>
        </pc:sldMkLst>
        <pc:spChg chg="del">
          <ac:chgData name="Casanova, Julie (Growth Company)" userId="9912fa70-38ec-4322-9fe2-4a7c7c075158" providerId="ADAL" clId="{61B8A089-B72E-4FA9-9D7F-F4C4C5D0B539}" dt="2021-11-01T11:46:39.301" v="5589" actId="478"/>
          <ac:spMkLst>
            <pc:docMk/>
            <pc:sldMk cId="905062644" sldId="272"/>
            <ac:spMk id="2" creationId="{D5168611-AE52-4FE8-8D55-DCD98857DA43}"/>
          </ac:spMkLst>
        </pc:spChg>
        <pc:spChg chg="del">
          <ac:chgData name="Casanova, Julie (Growth Company)" userId="9912fa70-38ec-4322-9fe2-4a7c7c075158" providerId="ADAL" clId="{61B8A089-B72E-4FA9-9D7F-F4C4C5D0B539}" dt="2021-11-01T11:46:40.172" v="5590" actId="478"/>
          <ac:spMkLst>
            <pc:docMk/>
            <pc:sldMk cId="905062644" sldId="272"/>
            <ac:spMk id="3" creationId="{94CCD9F3-735F-42BD-A084-91B04E6826BD}"/>
          </ac:spMkLst>
        </pc:spChg>
      </pc:sldChg>
      <pc:sldChg chg="delSp new del mod">
        <pc:chgData name="Casanova, Julie (Growth Company)" userId="9912fa70-38ec-4322-9fe2-4a7c7c075158" providerId="ADAL" clId="{61B8A089-B72E-4FA9-9D7F-F4C4C5D0B539}" dt="2021-11-01T11:58:25.178" v="5614" actId="47"/>
        <pc:sldMkLst>
          <pc:docMk/>
          <pc:sldMk cId="2303966774" sldId="272"/>
        </pc:sldMkLst>
        <pc:spChg chg="del">
          <ac:chgData name="Casanova, Julie (Growth Company)" userId="9912fa70-38ec-4322-9fe2-4a7c7c075158" providerId="ADAL" clId="{61B8A089-B72E-4FA9-9D7F-F4C4C5D0B539}" dt="2021-11-01T11:58:05.766" v="5610" actId="478"/>
          <ac:spMkLst>
            <pc:docMk/>
            <pc:sldMk cId="2303966774" sldId="272"/>
            <ac:spMk id="2" creationId="{461A4A34-2849-4328-985F-665AE6BF9BE5}"/>
          </ac:spMkLst>
        </pc:spChg>
      </pc:sldChg>
      <pc:sldChg chg="add del">
        <pc:chgData name="Casanova, Julie (Growth Company)" userId="9912fa70-38ec-4322-9fe2-4a7c7c075158" providerId="ADAL" clId="{61B8A089-B72E-4FA9-9D7F-F4C4C5D0B539}" dt="2021-11-01T11:58:13.936" v="5612"/>
        <pc:sldMkLst>
          <pc:docMk/>
          <pc:sldMk cId="1012611317" sldId="273"/>
        </pc:sldMkLst>
      </pc:sldChg>
      <pc:sldChg chg="addSp delSp modSp add mod ord delAnim modAnim">
        <pc:chgData name="Casanova, Julie (Growth Company)" userId="9912fa70-38ec-4322-9fe2-4a7c7c075158" providerId="ADAL" clId="{61B8A089-B72E-4FA9-9D7F-F4C4C5D0B539}" dt="2021-11-08T11:16:02.660" v="7083"/>
        <pc:sldMkLst>
          <pc:docMk/>
          <pc:sldMk cId="1569031965" sldId="273"/>
        </pc:sldMkLst>
        <pc:spChg chg="add mod">
          <ac:chgData name="Casanova, Julie (Growth Company)" userId="9912fa70-38ec-4322-9fe2-4a7c7c075158" providerId="ADAL" clId="{61B8A089-B72E-4FA9-9D7F-F4C4C5D0B539}" dt="2021-11-01T12:06:32.671" v="6166" actId="164"/>
          <ac:spMkLst>
            <pc:docMk/>
            <pc:sldMk cId="1569031965" sldId="273"/>
            <ac:spMk id="2" creationId="{D22A2A44-4FAC-4ABD-8BE5-83B2BD2F97EC}"/>
          </ac:spMkLst>
        </pc:spChg>
        <pc:spChg chg="del">
          <ac:chgData name="Casanova, Julie (Growth Company)" userId="9912fa70-38ec-4322-9fe2-4a7c7c075158" providerId="ADAL" clId="{61B8A089-B72E-4FA9-9D7F-F4C4C5D0B539}" dt="2021-11-01T11:58:31.642" v="5616" actId="478"/>
          <ac:spMkLst>
            <pc:docMk/>
            <pc:sldMk cId="1569031965" sldId="273"/>
            <ac:spMk id="3" creationId="{52456B73-1AB2-4475-915C-2DD8FE67A620}"/>
          </ac:spMkLst>
        </pc:spChg>
        <pc:spChg chg="add mod">
          <ac:chgData name="Casanova, Julie (Growth Company)" userId="9912fa70-38ec-4322-9fe2-4a7c7c075158" providerId="ADAL" clId="{61B8A089-B72E-4FA9-9D7F-F4C4C5D0B539}" dt="2021-11-01T11:59:11.106" v="5619" actId="207"/>
          <ac:spMkLst>
            <pc:docMk/>
            <pc:sldMk cId="1569031965" sldId="273"/>
            <ac:spMk id="5" creationId="{625B06FA-AB77-4202-A256-2D5A468DE593}"/>
          </ac:spMkLst>
        </pc:spChg>
        <pc:spChg chg="add mod">
          <ac:chgData name="Casanova, Julie (Growth Company)" userId="9912fa70-38ec-4322-9fe2-4a7c7c075158" providerId="ADAL" clId="{61B8A089-B72E-4FA9-9D7F-F4C4C5D0B539}" dt="2021-11-01T11:59:20.123" v="5620"/>
          <ac:spMkLst>
            <pc:docMk/>
            <pc:sldMk cId="1569031965" sldId="273"/>
            <ac:spMk id="6" creationId="{74EDDB87-3736-4ECA-88D3-CA225684C0EA}"/>
          </ac:spMkLst>
        </pc:spChg>
        <pc:spChg chg="add mod">
          <ac:chgData name="Casanova, Julie (Growth Company)" userId="9912fa70-38ec-4322-9fe2-4a7c7c075158" providerId="ADAL" clId="{61B8A089-B72E-4FA9-9D7F-F4C4C5D0B539}" dt="2021-11-01T12:00:17.359" v="5693" actId="20577"/>
          <ac:spMkLst>
            <pc:docMk/>
            <pc:sldMk cId="1569031965" sldId="273"/>
            <ac:spMk id="7" creationId="{1E695EB3-E7BB-478A-92A0-E845DF309C3C}"/>
          </ac:spMkLst>
        </pc:spChg>
        <pc:spChg chg="add mod">
          <ac:chgData name="Casanova, Julie (Growth Company)" userId="9912fa70-38ec-4322-9fe2-4a7c7c075158" providerId="ADAL" clId="{61B8A089-B72E-4FA9-9D7F-F4C4C5D0B539}" dt="2021-11-01T12:00:58.927" v="5706" actId="1076"/>
          <ac:spMkLst>
            <pc:docMk/>
            <pc:sldMk cId="1569031965" sldId="273"/>
            <ac:spMk id="8" creationId="{CC52B76A-0223-4A0A-91B3-58D4D800E2B1}"/>
          </ac:spMkLst>
        </pc:spChg>
        <pc:spChg chg="add del mod">
          <ac:chgData name="Casanova, Julie (Growth Company)" userId="9912fa70-38ec-4322-9fe2-4a7c7c075158" providerId="ADAL" clId="{61B8A089-B72E-4FA9-9D7F-F4C4C5D0B539}" dt="2021-11-01T12:00:23.391" v="5695" actId="478"/>
          <ac:spMkLst>
            <pc:docMk/>
            <pc:sldMk cId="1569031965" sldId="273"/>
            <ac:spMk id="9" creationId="{E014DDA3-1E72-4723-A846-1E58A6607F29}"/>
          </ac:spMkLst>
        </pc:spChg>
        <pc:spChg chg="add mod">
          <ac:chgData name="Casanova, Julie (Growth Company)" userId="9912fa70-38ec-4322-9fe2-4a7c7c075158" providerId="ADAL" clId="{61B8A089-B72E-4FA9-9D7F-F4C4C5D0B539}" dt="2021-11-01T12:06:10.290" v="6162" actId="120"/>
          <ac:spMkLst>
            <pc:docMk/>
            <pc:sldMk cId="1569031965" sldId="273"/>
            <ac:spMk id="10" creationId="{D72A1116-6A43-42F5-8064-E1A93427C0BB}"/>
          </ac:spMkLst>
        </pc:spChg>
        <pc:grpChg chg="add mod">
          <ac:chgData name="Casanova, Julie (Growth Company)" userId="9912fa70-38ec-4322-9fe2-4a7c7c075158" providerId="ADAL" clId="{61B8A089-B72E-4FA9-9D7F-F4C4C5D0B539}" dt="2021-11-01T12:06:32.671" v="6166" actId="164"/>
          <ac:grpSpMkLst>
            <pc:docMk/>
            <pc:sldMk cId="1569031965" sldId="273"/>
            <ac:grpSpMk id="11" creationId="{A9F356E2-02E0-4AA5-BF4E-B1DFC8208F8E}"/>
          </ac:grpSpMkLst>
        </pc:grpChg>
        <pc:picChg chg="add mod">
          <ac:chgData name="Casanova, Julie (Growth Company)" userId="9912fa70-38ec-4322-9fe2-4a7c7c075158" providerId="ADAL" clId="{61B8A089-B72E-4FA9-9D7F-F4C4C5D0B539}" dt="2021-11-01T11:58:29.986" v="5615"/>
          <ac:picMkLst>
            <pc:docMk/>
            <pc:sldMk cId="1569031965" sldId="273"/>
            <ac:picMk id="4" creationId="{E9011A49-C028-491D-A411-C983731207A7}"/>
          </ac:picMkLst>
        </pc:picChg>
        <pc:picChg chg="add mod">
          <ac:chgData name="Casanova, Julie (Growth Company)" userId="9912fa70-38ec-4322-9fe2-4a7c7c075158" providerId="ADAL" clId="{61B8A089-B72E-4FA9-9D7F-F4C4C5D0B539}" dt="2021-11-01T12:06:32.671" v="6166" actId="164"/>
          <ac:picMkLst>
            <pc:docMk/>
            <pc:sldMk cId="1569031965" sldId="273"/>
            <ac:picMk id="9218" creationId="{9B62BC71-740F-4DEC-AA61-4C106FEC41FF}"/>
          </ac:picMkLst>
        </pc:picChg>
      </pc:sldChg>
      <pc:sldChg chg="addSp delSp modSp add mod setBg addAnim delAnim modAnim delDesignElem">
        <pc:chgData name="Casanova, Julie (Growth Company)" userId="9912fa70-38ec-4322-9fe2-4a7c7c075158" providerId="ADAL" clId="{61B8A089-B72E-4FA9-9D7F-F4C4C5D0B539}" dt="2021-11-09T12:14:41.287" v="8576" actId="20577"/>
        <pc:sldMkLst>
          <pc:docMk/>
          <pc:sldMk cId="303154882" sldId="274"/>
        </pc:sldMkLst>
        <pc:spChg chg="add del mod">
          <ac:chgData name="Casanova, Julie (Growth Company)" userId="9912fa70-38ec-4322-9fe2-4a7c7c075158" providerId="ADAL" clId="{61B8A089-B72E-4FA9-9D7F-F4C4C5D0B539}" dt="2021-11-08T10:00:52.123" v="6255" actId="478"/>
          <ac:spMkLst>
            <pc:docMk/>
            <pc:sldMk cId="303154882" sldId="274"/>
            <ac:spMk id="3" creationId="{48EB976D-BB74-4788-9559-3C3CCBDB51CA}"/>
          </ac:spMkLst>
        </pc:spChg>
        <pc:spChg chg="del mod">
          <ac:chgData name="Casanova, Julie (Growth Company)" userId="9912fa70-38ec-4322-9fe2-4a7c7c075158" providerId="ADAL" clId="{61B8A089-B72E-4FA9-9D7F-F4C4C5D0B539}" dt="2021-11-08T10:00:47.663" v="6252" actId="478"/>
          <ac:spMkLst>
            <pc:docMk/>
            <pc:sldMk cId="303154882" sldId="274"/>
            <ac:spMk id="4" creationId="{40120EC2-47FF-4164-892E-6598A65AA9AB}"/>
          </ac:spMkLst>
        </pc:spChg>
        <pc:spChg chg="add mod">
          <ac:chgData name="Casanova, Julie (Growth Company)" userId="9912fa70-38ec-4322-9fe2-4a7c7c075158" providerId="ADAL" clId="{61B8A089-B72E-4FA9-9D7F-F4C4C5D0B539}" dt="2021-11-09T12:14:41.287" v="8576" actId="20577"/>
          <ac:spMkLst>
            <pc:docMk/>
            <pc:sldMk cId="303154882" sldId="274"/>
            <ac:spMk id="11" creationId="{163533E4-DA64-42B5-BC25-4AC5D96737D9}"/>
          </ac:spMkLst>
        </pc:spChg>
        <pc:spChg chg="del">
          <ac:chgData name="Casanova, Julie (Growth Company)" userId="9912fa70-38ec-4322-9fe2-4a7c7c075158" providerId="ADAL" clId="{61B8A089-B72E-4FA9-9D7F-F4C4C5D0B539}" dt="2021-11-08T10:00:07.799" v="6240"/>
          <ac:spMkLst>
            <pc:docMk/>
            <pc:sldMk cId="303154882" sldId="274"/>
            <ac:spMk id="21" creationId="{04812C46-200A-4DEB-A05E-3ED6C68C2387}"/>
          </ac:spMkLst>
        </pc:spChg>
        <pc:spChg chg="del">
          <ac:chgData name="Casanova, Julie (Growth Company)" userId="9912fa70-38ec-4322-9fe2-4a7c7c075158" providerId="ADAL" clId="{61B8A089-B72E-4FA9-9D7F-F4C4C5D0B539}" dt="2021-11-08T10:00:07.799" v="6240"/>
          <ac:spMkLst>
            <pc:docMk/>
            <pc:sldMk cId="303154882" sldId="274"/>
            <ac:spMk id="23" creationId="{D1EA859B-E555-4109-94F3-6700E046E008}"/>
          </ac:spMkLst>
        </pc:spChg>
        <pc:spChg chg="add">
          <ac:chgData name="Casanova, Julie (Growth Company)" userId="9912fa70-38ec-4322-9fe2-4a7c7c075158" providerId="ADAL" clId="{61B8A089-B72E-4FA9-9D7F-F4C4C5D0B539}" dt="2021-11-08T10:00:20.348" v="6241" actId="26606"/>
          <ac:spMkLst>
            <pc:docMk/>
            <pc:sldMk cId="303154882" sldId="274"/>
            <ac:spMk id="71" creationId="{ECC07320-C2CA-4E29-8481-9D9E143C7788}"/>
          </ac:spMkLst>
        </pc:spChg>
        <pc:spChg chg="add">
          <ac:chgData name="Casanova, Julie (Growth Company)" userId="9912fa70-38ec-4322-9fe2-4a7c7c075158" providerId="ADAL" clId="{61B8A089-B72E-4FA9-9D7F-F4C4C5D0B539}" dt="2021-11-08T10:00:20.348" v="6241" actId="26606"/>
          <ac:spMkLst>
            <pc:docMk/>
            <pc:sldMk cId="303154882" sldId="274"/>
            <ac:spMk id="73" creationId="{178FB36B-5BFE-42CA-BC60-1115E0D95EEC}"/>
          </ac:spMkLst>
        </pc:spChg>
        <pc:picChg chg="mod">
          <ac:chgData name="Casanova, Julie (Growth Company)" userId="9912fa70-38ec-4322-9fe2-4a7c7c075158" providerId="ADAL" clId="{61B8A089-B72E-4FA9-9D7F-F4C4C5D0B539}" dt="2021-11-08T10:18:41.588" v="7075" actId="1076"/>
          <ac:picMkLst>
            <pc:docMk/>
            <pc:sldMk cId="303154882" sldId="274"/>
            <ac:picMk id="5" creationId="{4AD56234-5B03-4DBB-A072-5475DB322686}"/>
          </ac:picMkLst>
        </pc:picChg>
      </pc:sldChg>
      <pc:sldChg chg="addSp modSp new mod modAnim">
        <pc:chgData name="Casanova, Julie (Growth Company)" userId="9912fa70-38ec-4322-9fe2-4a7c7c075158" providerId="ADAL" clId="{61B8A089-B72E-4FA9-9D7F-F4C4C5D0B539}" dt="2021-11-08T11:28:45.341" v="7724"/>
        <pc:sldMkLst>
          <pc:docMk/>
          <pc:sldMk cId="2998247281" sldId="275"/>
        </pc:sldMkLst>
        <pc:spChg chg="add mod">
          <ac:chgData name="Casanova, Julie (Growth Company)" userId="9912fa70-38ec-4322-9fe2-4a7c7c075158" providerId="ADAL" clId="{61B8A089-B72E-4FA9-9D7F-F4C4C5D0B539}" dt="2021-11-08T11:19:37.094" v="7089" actId="207"/>
          <ac:spMkLst>
            <pc:docMk/>
            <pc:sldMk cId="2998247281" sldId="275"/>
            <ac:spMk id="3" creationId="{8B210B6A-2257-4698-9F38-BE3CB216986B}"/>
          </ac:spMkLst>
        </pc:spChg>
        <pc:spChg chg="add mod">
          <ac:chgData name="Casanova, Julie (Growth Company)" userId="9912fa70-38ec-4322-9fe2-4a7c7c075158" providerId="ADAL" clId="{61B8A089-B72E-4FA9-9D7F-F4C4C5D0B539}" dt="2021-11-08T11:20:03.846" v="7093" actId="207"/>
          <ac:spMkLst>
            <pc:docMk/>
            <pc:sldMk cId="2998247281" sldId="275"/>
            <ac:spMk id="5" creationId="{9A75E1D2-1B96-4D09-B491-9EE7DEB8A8F6}"/>
          </ac:spMkLst>
        </pc:spChg>
        <pc:spChg chg="add mod">
          <ac:chgData name="Casanova, Julie (Growth Company)" userId="9912fa70-38ec-4322-9fe2-4a7c7c075158" providerId="ADAL" clId="{61B8A089-B72E-4FA9-9D7F-F4C4C5D0B539}" dt="2021-11-08T11:26:25.350" v="7623" actId="1076"/>
          <ac:spMkLst>
            <pc:docMk/>
            <pc:sldMk cId="2998247281" sldId="275"/>
            <ac:spMk id="7" creationId="{1D036A5E-9F4F-4BD1-910E-38091372C85B}"/>
          </ac:spMkLst>
        </pc:spChg>
        <pc:spChg chg="add mod ord">
          <ac:chgData name="Casanova, Julie (Growth Company)" userId="9912fa70-38ec-4322-9fe2-4a7c7c075158" providerId="ADAL" clId="{61B8A089-B72E-4FA9-9D7F-F4C4C5D0B539}" dt="2021-11-08T11:21:32.459" v="7154" actId="167"/>
          <ac:spMkLst>
            <pc:docMk/>
            <pc:sldMk cId="2998247281" sldId="275"/>
            <ac:spMk id="8" creationId="{B30F9547-F269-4665-8F67-60B595675B66}"/>
          </ac:spMkLst>
        </pc:spChg>
        <pc:spChg chg="add mod">
          <ac:chgData name="Casanova, Julie (Growth Company)" userId="9912fa70-38ec-4322-9fe2-4a7c7c075158" providerId="ADAL" clId="{61B8A089-B72E-4FA9-9D7F-F4C4C5D0B539}" dt="2021-11-08T11:28:42.095" v="7723" actId="1076"/>
          <ac:spMkLst>
            <pc:docMk/>
            <pc:sldMk cId="2998247281" sldId="275"/>
            <ac:spMk id="9" creationId="{366AF968-4ED6-42DE-978C-230B3F4532E5}"/>
          </ac:spMkLst>
        </pc:spChg>
        <pc:spChg chg="add mod">
          <ac:chgData name="Casanova, Julie (Growth Company)" userId="9912fa70-38ec-4322-9fe2-4a7c7c075158" providerId="ADAL" clId="{61B8A089-B72E-4FA9-9D7F-F4C4C5D0B539}" dt="2021-11-08T11:27:54.768" v="7700" actId="571"/>
          <ac:spMkLst>
            <pc:docMk/>
            <pc:sldMk cId="2998247281" sldId="275"/>
            <ac:spMk id="11" creationId="{E80FCE5E-0A9F-4EFD-9F12-CFA9D3510AC1}"/>
          </ac:spMkLst>
        </pc:spChg>
        <pc:picChg chg="add mod">
          <ac:chgData name="Casanova, Julie (Growth Company)" userId="9912fa70-38ec-4322-9fe2-4a7c7c075158" providerId="ADAL" clId="{61B8A089-B72E-4FA9-9D7F-F4C4C5D0B539}" dt="2021-11-08T11:19:42.723" v="7090"/>
          <ac:picMkLst>
            <pc:docMk/>
            <pc:sldMk cId="2998247281" sldId="275"/>
            <ac:picMk id="4" creationId="{DA4FB334-A7EB-45D2-84DE-67303F84A99D}"/>
          </ac:picMkLst>
        </pc:picChg>
        <pc:picChg chg="add mod">
          <ac:chgData name="Casanova, Julie (Growth Company)" userId="9912fa70-38ec-4322-9fe2-4a7c7c075158" providerId="ADAL" clId="{61B8A089-B72E-4FA9-9D7F-F4C4C5D0B539}" dt="2021-11-08T11:27:54.768" v="7700" actId="571"/>
          <ac:picMkLst>
            <pc:docMk/>
            <pc:sldMk cId="2998247281" sldId="275"/>
            <ac:picMk id="10" creationId="{DEAB4350-5021-4ACA-811B-3EA7A2E7EDD9}"/>
          </ac:picMkLst>
        </pc:picChg>
        <pc:picChg chg="add mod">
          <ac:chgData name="Casanova, Julie (Growth Company)" userId="9912fa70-38ec-4322-9fe2-4a7c7c075158" providerId="ADAL" clId="{61B8A089-B72E-4FA9-9D7F-F4C4C5D0B539}" dt="2021-11-08T11:28:23.911" v="7706" actId="1076"/>
          <ac:picMkLst>
            <pc:docMk/>
            <pc:sldMk cId="2998247281" sldId="275"/>
            <ac:picMk id="1026" creationId="{BC854888-CD9A-4C38-9A34-126C90988F85}"/>
          </ac:picMkLst>
        </pc:picChg>
      </pc:sldChg>
      <pc:sldChg chg="addSp delSp modSp new mod modAnim">
        <pc:chgData name="Casanova, Julie (Growth Company)" userId="9912fa70-38ec-4322-9fe2-4a7c7c075158" providerId="ADAL" clId="{61B8A089-B72E-4FA9-9D7F-F4C4C5D0B539}" dt="2021-11-08T11:38:40.800" v="8318"/>
        <pc:sldMkLst>
          <pc:docMk/>
          <pc:sldMk cId="4178697399" sldId="276"/>
        </pc:sldMkLst>
        <pc:spChg chg="del">
          <ac:chgData name="Casanova, Julie (Growth Company)" userId="9912fa70-38ec-4322-9fe2-4a7c7c075158" providerId="ADAL" clId="{61B8A089-B72E-4FA9-9D7F-F4C4C5D0B539}" dt="2021-11-08T11:26:46.823" v="7625" actId="478"/>
          <ac:spMkLst>
            <pc:docMk/>
            <pc:sldMk cId="4178697399" sldId="276"/>
            <ac:spMk id="2" creationId="{F8F6F577-6794-47B4-B333-87C48B5BE518}"/>
          </ac:spMkLst>
        </pc:spChg>
        <pc:spChg chg="del">
          <ac:chgData name="Casanova, Julie (Growth Company)" userId="9912fa70-38ec-4322-9fe2-4a7c7c075158" providerId="ADAL" clId="{61B8A089-B72E-4FA9-9D7F-F4C4C5D0B539}" dt="2021-11-08T11:26:48.175" v="7626" actId="478"/>
          <ac:spMkLst>
            <pc:docMk/>
            <pc:sldMk cId="4178697399" sldId="276"/>
            <ac:spMk id="3" creationId="{37215294-4807-4495-AA6E-129E52A1D342}"/>
          </ac:spMkLst>
        </pc:spChg>
        <pc:spChg chg="add mod">
          <ac:chgData name="Casanova, Julie (Growth Company)" userId="9912fa70-38ec-4322-9fe2-4a7c7c075158" providerId="ADAL" clId="{61B8A089-B72E-4FA9-9D7F-F4C4C5D0B539}" dt="2021-11-08T11:27:00.592" v="7629" actId="207"/>
          <ac:spMkLst>
            <pc:docMk/>
            <pc:sldMk cId="4178697399" sldId="276"/>
            <ac:spMk id="5" creationId="{3783075F-5D29-44E8-AFBE-4E9D1CEAE215}"/>
          </ac:spMkLst>
        </pc:spChg>
        <pc:spChg chg="add mod">
          <ac:chgData name="Casanova, Julie (Growth Company)" userId="9912fa70-38ec-4322-9fe2-4a7c7c075158" providerId="ADAL" clId="{61B8A089-B72E-4FA9-9D7F-F4C4C5D0B539}" dt="2021-11-08T11:27:06.927" v="7630"/>
          <ac:spMkLst>
            <pc:docMk/>
            <pc:sldMk cId="4178697399" sldId="276"/>
            <ac:spMk id="6" creationId="{691EC5B9-8975-4D5E-BE1A-784DD34A3658}"/>
          </ac:spMkLst>
        </pc:spChg>
        <pc:spChg chg="add mod">
          <ac:chgData name="Casanova, Julie (Growth Company)" userId="9912fa70-38ec-4322-9fe2-4a7c7c075158" providerId="ADAL" clId="{61B8A089-B72E-4FA9-9D7F-F4C4C5D0B539}" dt="2021-11-08T11:27:30.714" v="7696" actId="20577"/>
          <ac:spMkLst>
            <pc:docMk/>
            <pc:sldMk cId="4178697399" sldId="276"/>
            <ac:spMk id="7" creationId="{FE725F48-CC86-4BDB-A8AC-873B2D7B773F}"/>
          </ac:spMkLst>
        </pc:spChg>
        <pc:spChg chg="add mod">
          <ac:chgData name="Casanova, Julie (Growth Company)" userId="9912fa70-38ec-4322-9fe2-4a7c7c075158" providerId="ADAL" clId="{61B8A089-B72E-4FA9-9D7F-F4C4C5D0B539}" dt="2021-11-08T11:33:48.180" v="8105" actId="1076"/>
          <ac:spMkLst>
            <pc:docMk/>
            <pc:sldMk cId="4178697399" sldId="276"/>
            <ac:spMk id="8" creationId="{9131319C-8C94-463F-B989-0121DBE478FE}"/>
          </ac:spMkLst>
        </pc:spChg>
        <pc:spChg chg="add mod">
          <ac:chgData name="Casanova, Julie (Growth Company)" userId="9912fa70-38ec-4322-9fe2-4a7c7c075158" providerId="ADAL" clId="{61B8A089-B72E-4FA9-9D7F-F4C4C5D0B539}" dt="2021-11-08T11:37:21.381" v="8310" actId="1076"/>
          <ac:spMkLst>
            <pc:docMk/>
            <pc:sldMk cId="4178697399" sldId="276"/>
            <ac:spMk id="9" creationId="{7717CE8D-B20E-4A67-B388-D462C2554FBF}"/>
          </ac:spMkLst>
        </pc:spChg>
        <pc:picChg chg="add mod">
          <ac:chgData name="Casanova, Julie (Growth Company)" userId="9912fa70-38ec-4322-9fe2-4a7c7c075158" providerId="ADAL" clId="{61B8A089-B72E-4FA9-9D7F-F4C4C5D0B539}" dt="2021-11-08T11:26:52.551" v="7627"/>
          <ac:picMkLst>
            <pc:docMk/>
            <pc:sldMk cId="4178697399" sldId="276"/>
            <ac:picMk id="4" creationId="{634829B8-B256-4973-AAF7-2B8B73FB4701}"/>
          </ac:picMkLst>
        </pc:picChg>
        <pc:picChg chg="add mod">
          <ac:chgData name="Casanova, Julie (Growth Company)" userId="9912fa70-38ec-4322-9fe2-4a7c7c075158" providerId="ADAL" clId="{61B8A089-B72E-4FA9-9D7F-F4C4C5D0B539}" dt="2021-11-08T11:37:24.028" v="8312" actId="1076"/>
          <ac:picMkLst>
            <pc:docMk/>
            <pc:sldMk cId="4178697399" sldId="276"/>
            <ac:picMk id="2050" creationId="{038765AA-8A0D-4E52-996D-49889B7F15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331C2-6039-4C82-BAF5-3F9D837CD2E1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0F28-2237-48C7-BC85-B436A07DC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5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F28-2237-48C7-BC85-B436A07DCD1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60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1EEF-E70A-46B5-A970-750F2007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6564B-4B71-467C-9E9D-A4930CD6C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1D1D8-170D-4C91-AA2F-F5AED852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975A-1C8E-4E15-AB20-FDDA991AC5D7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9A058-27FF-4D64-BF3E-C6AAA927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F5D86-9743-4DC6-9FCA-E7E1F36A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7888-1ED1-4618-ADBE-11AD18214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03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6775-A0DB-4B72-A8A7-8D68F38C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D0882-E2FE-42E1-A9EE-2A210678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29E34-0B99-4506-B5F4-72EF2AA8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975A-1C8E-4E15-AB20-FDDA991AC5D7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59BAF-EA98-4BFF-95A3-1497967B7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C1197-223B-4975-A3A4-51241882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7888-1ED1-4618-ADBE-11AD18214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48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DE6A7-BF65-49B2-9B4A-86BA60247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535D8-3F34-4AB8-A27F-46DE7609C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5F687-5C5E-4393-B985-DB2AD8EB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975A-1C8E-4E15-AB20-FDDA991AC5D7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C00AE-B4E9-4869-9EBC-162AFE58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109C4-0ACB-4584-A1E1-64A8DE73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7888-1ED1-4618-ADBE-11AD18214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75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F5EE-B938-4EE2-89A1-65E8C664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05B1A-42E0-4A77-B055-911E4394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99755-D74B-4ECE-B920-0977EF61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975A-1C8E-4E15-AB20-FDDA991AC5D7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A8936-BF7E-40C8-AFE1-B7BD98CC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DA481-8DF2-4EA0-B4DA-F7680E4E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7888-1ED1-4618-ADBE-11AD18214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3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306A0-4FC0-4DFE-A738-1DEB986C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D810A-00B3-40D6-9948-A734A89F4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EEE7D-613B-4D36-8037-5D6A8B18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975A-1C8E-4E15-AB20-FDDA991AC5D7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A9BB1-2075-4065-B018-87E4BEA4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175AA-FC7F-42A7-8AD1-91CB479A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7888-1ED1-4618-ADBE-11AD18214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1807-99E4-4868-AE26-DBBD8D0D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17C50-E0C5-4532-BA87-791AEE828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11DCF-5B96-476F-916F-5F7771F4B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F23AE-492B-4819-A5DC-7226428F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975A-1C8E-4E15-AB20-FDDA991AC5D7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B51B3-43D4-46C3-B0F8-22A7AD14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FDC68-EA2E-4247-BF99-2AB9EC7C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7888-1ED1-4618-ADBE-11AD18214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17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1FF4F-04B5-4A75-A419-8913D620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A57FE-9C17-4B55-9387-A8323520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1E296-038E-4554-BF03-3D810AD5B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22BEE-E44C-4C5D-9F1A-0F2D0864B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57029-1D17-4A9F-811F-27B0C4D1B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2C18A5-649D-4C73-9D01-18050528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975A-1C8E-4E15-AB20-FDDA991AC5D7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1F809-DAFC-44E1-BDF7-3DAF1176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5A0096-5886-4B77-9552-A642E82C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7888-1ED1-4618-ADBE-11AD18214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99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ACB4-0945-41DA-A3D8-2144FC72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77752A-EAD9-456C-9F66-008D1F6B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975A-1C8E-4E15-AB20-FDDA991AC5D7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934DD-2012-4E48-A7F5-8F8AC4CF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357B0-2FCA-4E48-9DF1-3AB54777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7888-1ED1-4618-ADBE-11AD18214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24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6070E-DBA5-4284-9AD6-0E29FDE0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975A-1C8E-4E15-AB20-FDDA991AC5D7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EA3BC-A5F3-42E2-8F23-BAC2BEE2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B6B3B-3722-45FD-A044-D3CBD204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7888-1ED1-4618-ADBE-11AD18214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11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D408-F798-4291-B7E0-4DDEAA5C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6BDC1-F9C0-40BD-94DA-78D1BD280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13F5B-EA2F-4D61-AC25-D209641F1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BF17E-F63D-4D47-8206-2ED495C7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975A-1C8E-4E15-AB20-FDDA991AC5D7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EAC70-B93A-41AD-8AC2-63A7E1C8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14D53-EB8C-448F-A6BF-6D622306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7888-1ED1-4618-ADBE-11AD18214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8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5F8F-AA74-4C48-98EE-00EB3BE4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07670B-C56D-4930-9DFE-2B46622B4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93CC7-994E-4599-BACE-948454734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1993B-8BE2-425E-A23F-FFB2CDCD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975A-1C8E-4E15-AB20-FDDA991AC5D7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2AB45-E021-4578-95F6-22FFD878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40E62-7412-46E5-BB67-8D0014B9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7888-1ED1-4618-ADBE-11AD18214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68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40F89-670E-4129-8B2F-157684E9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5C991-0160-4755-B532-443D71077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903E4-7388-4925-A4F8-A990EDDBB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7975A-1C8E-4E15-AB20-FDDA991AC5D7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F787F-5742-4DCB-969E-973AEF57F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59474-F3DC-407A-A532-4F4882046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7888-1ED1-4618-ADBE-11AD18214DD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1269579689,&quot;Placement&quot;:&quot;Header&quot;}">
            <a:extLst>
              <a:ext uri="{FF2B5EF4-FFF2-40B4-BE49-F238E27FC236}">
                <a16:creationId xmlns:a16="http://schemas.microsoft.com/office/drawing/2014/main" id="{982F3082-251C-495F-84C1-BAEE51635C2D}"/>
              </a:ext>
            </a:extLst>
          </p:cNvPr>
          <p:cNvSpPr txBox="1"/>
          <p:nvPr userDrawn="1"/>
        </p:nvSpPr>
        <p:spPr>
          <a:xfrm>
            <a:off x="0" y="0"/>
            <a:ext cx="263631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Internal Personal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1654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D56234-5B03-4DBB-A072-5475DB322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6" r="5585" b="-1"/>
          <a:stretch/>
        </p:blipFill>
        <p:spPr bwMode="auto">
          <a:xfrm>
            <a:off x="-11301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120EC2-47FF-4164-892E-6598A65AA9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5019" y="1120106"/>
            <a:ext cx="7319239" cy="480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b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Awareness</a:t>
            </a:r>
            <a:br>
              <a:rPr lang="en-US" sz="3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Lunch &amp; Learn</a:t>
            </a:r>
            <a:br>
              <a:rPr lang="en-US" sz="3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1: Understanding Neurodiversity</a:t>
            </a:r>
            <a:b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31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&amp; Wellbeing EDI Network, The Growth Company</a:t>
            </a:r>
            <a:b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9</a:t>
            </a:r>
            <a:r>
              <a:rPr lang="en-US" sz="1800" baseline="30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2021 – Julie Casanova</a:t>
            </a:r>
            <a:br>
              <a:rPr lang="en-US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F65E3B79-A934-4733-AF9D-BD171C6B0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4" y="5929279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7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20C87785-5484-4261-81B0-2F3EF0752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" y="311824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C0DEB6-1AB1-4EF9-A7D1-EDD77CD6BDFA}"/>
              </a:ext>
            </a:extLst>
          </p:cNvPr>
          <p:cNvSpPr txBox="1"/>
          <p:nvPr/>
        </p:nvSpPr>
        <p:spPr>
          <a:xfrm>
            <a:off x="2422988" y="366887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Strengths-based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D6E37A-CD1D-41BB-8657-7FAE57044D31}"/>
              </a:ext>
            </a:extLst>
          </p:cNvPr>
          <p:cNvSpPr txBox="1"/>
          <p:nvPr/>
        </p:nvSpPr>
        <p:spPr>
          <a:xfrm>
            <a:off x="1914698" y="1615220"/>
            <a:ext cx="11712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focus on the strengths/talents inherent to differently-wired brains rather than weaknesses: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6E91FF-1BCC-48BE-9047-1A1270AF37A0}"/>
              </a:ext>
            </a:extLst>
          </p:cNvPr>
          <p:cNvGrpSpPr/>
          <p:nvPr/>
        </p:nvGrpSpPr>
        <p:grpSpPr>
          <a:xfrm>
            <a:off x="3143249" y="2912183"/>
            <a:ext cx="5905500" cy="3143250"/>
            <a:chOff x="3143249" y="2912183"/>
            <a:chExt cx="5905500" cy="3143250"/>
          </a:xfrm>
        </p:grpSpPr>
        <p:pic>
          <p:nvPicPr>
            <p:cNvPr id="2050" name="Picture 2" descr="A Point of View: How Neurodiversity Contributes to Organizational Growth |  The Inclusion Solution">
              <a:extLst>
                <a:ext uri="{FF2B5EF4-FFF2-40B4-BE49-F238E27FC236}">
                  <a16:creationId xmlns:a16="http://schemas.microsoft.com/office/drawing/2014/main" id="{179A2413-324E-4E3B-BAB8-DDC2B7881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49" y="2912183"/>
              <a:ext cx="5905500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CCE4C8D-A4BC-43F8-A5C7-21CA4F458A6E}"/>
                </a:ext>
              </a:extLst>
            </p:cNvPr>
            <p:cNvSpPr/>
            <p:nvPr/>
          </p:nvSpPr>
          <p:spPr>
            <a:xfrm>
              <a:off x="5065300" y="3990488"/>
              <a:ext cx="2301412" cy="8527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0B3B4A-EEB0-4F81-ACE5-6FABB8F8F45A}"/>
                </a:ext>
              </a:extLst>
            </p:cNvPr>
            <p:cNvSpPr txBox="1"/>
            <p:nvPr/>
          </p:nvSpPr>
          <p:spPr>
            <a:xfrm>
              <a:off x="5373525" y="4112511"/>
              <a:ext cx="1684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Autism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A820B1-9D2D-45F8-A39E-BF102B151D7D}"/>
              </a:ext>
            </a:extLst>
          </p:cNvPr>
          <p:cNvGrpSpPr/>
          <p:nvPr/>
        </p:nvGrpSpPr>
        <p:grpSpPr>
          <a:xfrm>
            <a:off x="313313" y="1268455"/>
            <a:ext cx="1470589" cy="1244216"/>
            <a:chOff x="313313" y="1360923"/>
            <a:chExt cx="1470589" cy="1244216"/>
          </a:xfrm>
        </p:grpSpPr>
        <p:sp>
          <p:nvSpPr>
            <p:cNvPr id="11" name="Rectangle: Single Corner Snipped 10">
              <a:extLst>
                <a:ext uri="{FF2B5EF4-FFF2-40B4-BE49-F238E27FC236}">
                  <a16:creationId xmlns:a16="http://schemas.microsoft.com/office/drawing/2014/main" id="{46919B1C-375B-483D-9A5A-0E6CEA167549}"/>
                </a:ext>
              </a:extLst>
            </p:cNvPr>
            <p:cNvSpPr/>
            <p:nvPr/>
          </p:nvSpPr>
          <p:spPr>
            <a:xfrm>
              <a:off x="313313" y="1360923"/>
              <a:ext cx="1470589" cy="1244216"/>
            </a:xfrm>
            <a:prstGeom prst="snip1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D9621A-0198-4973-BE8F-7B630395209C}"/>
                </a:ext>
              </a:extLst>
            </p:cNvPr>
            <p:cNvGrpSpPr/>
            <p:nvPr/>
          </p:nvGrpSpPr>
          <p:grpSpPr>
            <a:xfrm>
              <a:off x="313313" y="1488210"/>
              <a:ext cx="1356625" cy="989642"/>
              <a:chOff x="10488350" y="520202"/>
              <a:chExt cx="1356625" cy="989642"/>
            </a:xfrm>
          </p:grpSpPr>
          <p:pic>
            <p:nvPicPr>
              <p:cNvPr id="12" name="Graphic 11" descr="Head with gears with solid fill">
                <a:extLst>
                  <a:ext uri="{FF2B5EF4-FFF2-40B4-BE49-F238E27FC236}">
                    <a16:creationId xmlns:a16="http://schemas.microsoft.com/office/drawing/2014/main" id="{7F259838-7C64-4F45-B208-353B12AFF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899952" y="520202"/>
                <a:ext cx="570929" cy="570929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B541CE-C216-4549-B071-58CB2969A5D3}"/>
                  </a:ext>
                </a:extLst>
              </p:cNvPr>
              <p:cNvSpPr txBox="1"/>
              <p:nvPr/>
            </p:nvSpPr>
            <p:spPr>
              <a:xfrm>
                <a:off x="10488350" y="1171290"/>
                <a:ext cx="13566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Brainstorm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F67B20F-D819-4C91-A0EA-F49B9692B980}"/>
              </a:ext>
            </a:extLst>
          </p:cNvPr>
          <p:cNvSpPr txBox="1"/>
          <p:nvPr/>
        </p:nvSpPr>
        <p:spPr>
          <a:xfrm>
            <a:off x="9077798" y="3449560"/>
            <a:ext cx="298977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Exceptional attention to detail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 approach to problem-solving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Process-driven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Passionate</a:t>
            </a:r>
            <a:endParaRPr lang="en-GB" sz="13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Honesty / Punctuality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memory</a:t>
            </a:r>
            <a:endParaRPr lang="en-GB" sz="13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F5420-3ED2-4BC5-AA43-6D1AEC41CDB6}"/>
              </a:ext>
            </a:extLst>
          </p:cNvPr>
          <p:cNvSpPr txBox="1"/>
          <p:nvPr/>
        </p:nvSpPr>
        <p:spPr>
          <a:xfrm>
            <a:off x="9048749" y="2918832"/>
            <a:ext cx="298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A3C4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6BE3D3-210E-4FE3-BD95-BA59FDC7334C}"/>
              </a:ext>
            </a:extLst>
          </p:cNvPr>
          <p:cNvCxnSpPr/>
          <p:nvPr/>
        </p:nvCxnSpPr>
        <p:spPr>
          <a:xfrm>
            <a:off x="5507088" y="6421348"/>
            <a:ext cx="1417834" cy="0"/>
          </a:xfrm>
          <a:prstGeom prst="straightConnector1">
            <a:avLst/>
          </a:prstGeom>
          <a:ln w="57150">
            <a:solidFill>
              <a:srgbClr val="FE9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4015FA-D290-4A45-9685-EBCB68B0637E}"/>
              </a:ext>
            </a:extLst>
          </p:cNvPr>
          <p:cNvGrpSpPr/>
          <p:nvPr/>
        </p:nvGrpSpPr>
        <p:grpSpPr>
          <a:xfrm>
            <a:off x="73112" y="2918832"/>
            <a:ext cx="3018828" cy="4408713"/>
            <a:chOff x="153470" y="3104880"/>
            <a:chExt cx="3018828" cy="44087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B1F5AB-B272-4B76-9E92-E010D9EF0882}"/>
                </a:ext>
              </a:extLst>
            </p:cNvPr>
            <p:cNvSpPr txBox="1"/>
            <p:nvPr/>
          </p:nvSpPr>
          <p:spPr>
            <a:xfrm>
              <a:off x="182519" y="3635608"/>
              <a:ext cx="2989779" cy="387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Social difficulties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Communication difficulties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Sensory overload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Resistance to change / very rigid routines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Self-injurious behaviour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High levels of anxiety</a:t>
              </a:r>
            </a:p>
            <a:p>
              <a:endPara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81EBC7-2A37-42FF-8A52-F0FCF42F3CC4}"/>
                </a:ext>
              </a:extLst>
            </p:cNvPr>
            <p:cNvSpPr txBox="1"/>
            <p:nvPr/>
          </p:nvSpPr>
          <p:spPr>
            <a:xfrm>
              <a:off x="153470" y="3104880"/>
              <a:ext cx="298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A3C4D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Weaknesses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20C87785-5484-4261-81B0-2F3EF0752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" y="311824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C0DEB6-1AB1-4EF9-A7D1-EDD77CD6BDFA}"/>
              </a:ext>
            </a:extLst>
          </p:cNvPr>
          <p:cNvSpPr txBox="1"/>
          <p:nvPr/>
        </p:nvSpPr>
        <p:spPr>
          <a:xfrm>
            <a:off x="2422988" y="366887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Strengths-based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D6E37A-CD1D-41BB-8657-7FAE57044D31}"/>
              </a:ext>
            </a:extLst>
          </p:cNvPr>
          <p:cNvSpPr txBox="1"/>
          <p:nvPr/>
        </p:nvSpPr>
        <p:spPr>
          <a:xfrm>
            <a:off x="1914698" y="1615220"/>
            <a:ext cx="11712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focus on the strengths/talents inherent to differently-wired brains rather than weaknesses: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6E91FF-1BCC-48BE-9047-1A1270AF37A0}"/>
              </a:ext>
            </a:extLst>
          </p:cNvPr>
          <p:cNvGrpSpPr/>
          <p:nvPr/>
        </p:nvGrpSpPr>
        <p:grpSpPr>
          <a:xfrm>
            <a:off x="3143249" y="2912183"/>
            <a:ext cx="5905500" cy="3143250"/>
            <a:chOff x="3143249" y="2912183"/>
            <a:chExt cx="5905500" cy="3143250"/>
          </a:xfrm>
        </p:grpSpPr>
        <p:pic>
          <p:nvPicPr>
            <p:cNvPr id="2050" name="Picture 2" descr="A Point of View: How Neurodiversity Contributes to Organizational Growth |  The Inclusion Solution">
              <a:extLst>
                <a:ext uri="{FF2B5EF4-FFF2-40B4-BE49-F238E27FC236}">
                  <a16:creationId xmlns:a16="http://schemas.microsoft.com/office/drawing/2014/main" id="{179A2413-324E-4E3B-BAB8-DDC2B7881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49" y="2912183"/>
              <a:ext cx="5905500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CCE4C8D-A4BC-43F8-A5C7-21CA4F458A6E}"/>
                </a:ext>
              </a:extLst>
            </p:cNvPr>
            <p:cNvSpPr/>
            <p:nvPr/>
          </p:nvSpPr>
          <p:spPr>
            <a:xfrm>
              <a:off x="5065300" y="3990488"/>
              <a:ext cx="2301412" cy="8527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0B3B4A-EEB0-4F81-ACE5-6FABB8F8F45A}"/>
                </a:ext>
              </a:extLst>
            </p:cNvPr>
            <p:cNvSpPr txBox="1"/>
            <p:nvPr/>
          </p:nvSpPr>
          <p:spPr>
            <a:xfrm>
              <a:off x="5373525" y="4112511"/>
              <a:ext cx="1684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Dyslexia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A820B1-9D2D-45F8-A39E-BF102B151D7D}"/>
              </a:ext>
            </a:extLst>
          </p:cNvPr>
          <p:cNvGrpSpPr/>
          <p:nvPr/>
        </p:nvGrpSpPr>
        <p:grpSpPr>
          <a:xfrm>
            <a:off x="313313" y="1268455"/>
            <a:ext cx="1470589" cy="1244216"/>
            <a:chOff x="313313" y="1360923"/>
            <a:chExt cx="1470589" cy="1244216"/>
          </a:xfrm>
        </p:grpSpPr>
        <p:sp>
          <p:nvSpPr>
            <p:cNvPr id="11" name="Rectangle: Single Corner Snipped 10">
              <a:extLst>
                <a:ext uri="{FF2B5EF4-FFF2-40B4-BE49-F238E27FC236}">
                  <a16:creationId xmlns:a16="http://schemas.microsoft.com/office/drawing/2014/main" id="{46919B1C-375B-483D-9A5A-0E6CEA167549}"/>
                </a:ext>
              </a:extLst>
            </p:cNvPr>
            <p:cNvSpPr/>
            <p:nvPr/>
          </p:nvSpPr>
          <p:spPr>
            <a:xfrm>
              <a:off x="313313" y="1360923"/>
              <a:ext cx="1470589" cy="1244216"/>
            </a:xfrm>
            <a:prstGeom prst="snip1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D9621A-0198-4973-BE8F-7B630395209C}"/>
                </a:ext>
              </a:extLst>
            </p:cNvPr>
            <p:cNvGrpSpPr/>
            <p:nvPr/>
          </p:nvGrpSpPr>
          <p:grpSpPr>
            <a:xfrm>
              <a:off x="313313" y="1488210"/>
              <a:ext cx="1356625" cy="989642"/>
              <a:chOff x="10488350" y="520202"/>
              <a:chExt cx="1356625" cy="989642"/>
            </a:xfrm>
          </p:grpSpPr>
          <p:pic>
            <p:nvPicPr>
              <p:cNvPr id="12" name="Graphic 11" descr="Head with gears with solid fill">
                <a:extLst>
                  <a:ext uri="{FF2B5EF4-FFF2-40B4-BE49-F238E27FC236}">
                    <a16:creationId xmlns:a16="http://schemas.microsoft.com/office/drawing/2014/main" id="{7F259838-7C64-4F45-B208-353B12AFF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899952" y="520202"/>
                <a:ext cx="570929" cy="570929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B541CE-C216-4549-B071-58CB2969A5D3}"/>
                  </a:ext>
                </a:extLst>
              </p:cNvPr>
              <p:cNvSpPr txBox="1"/>
              <p:nvPr/>
            </p:nvSpPr>
            <p:spPr>
              <a:xfrm>
                <a:off x="10488350" y="1171290"/>
                <a:ext cx="13566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Brainstorm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F67B20F-D819-4C91-A0EA-F49B9692B980}"/>
              </a:ext>
            </a:extLst>
          </p:cNvPr>
          <p:cNvSpPr txBox="1"/>
          <p:nvPr/>
        </p:nvSpPr>
        <p:spPr>
          <a:xfrm>
            <a:off x="9077798" y="3449560"/>
            <a:ext cx="298977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 thinking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Entrepreneurship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emotional intelligence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resilience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Ability to absorb some complex information with great ease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F5420-3ED2-4BC5-AA43-6D1AEC41CDB6}"/>
              </a:ext>
            </a:extLst>
          </p:cNvPr>
          <p:cNvSpPr txBox="1"/>
          <p:nvPr/>
        </p:nvSpPr>
        <p:spPr>
          <a:xfrm>
            <a:off x="9048749" y="2918832"/>
            <a:ext cx="298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A3C4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6BE3D3-210E-4FE3-BD95-BA59FDC7334C}"/>
              </a:ext>
            </a:extLst>
          </p:cNvPr>
          <p:cNvCxnSpPr/>
          <p:nvPr/>
        </p:nvCxnSpPr>
        <p:spPr>
          <a:xfrm>
            <a:off x="5507088" y="6421348"/>
            <a:ext cx="1417834" cy="0"/>
          </a:xfrm>
          <a:prstGeom prst="straightConnector1">
            <a:avLst/>
          </a:prstGeom>
          <a:ln w="57150">
            <a:solidFill>
              <a:srgbClr val="FE9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4015FA-D290-4A45-9685-EBCB68B0637E}"/>
              </a:ext>
            </a:extLst>
          </p:cNvPr>
          <p:cNvGrpSpPr/>
          <p:nvPr/>
        </p:nvGrpSpPr>
        <p:grpSpPr>
          <a:xfrm>
            <a:off x="73112" y="2918832"/>
            <a:ext cx="3018828" cy="3885493"/>
            <a:chOff x="153470" y="3104880"/>
            <a:chExt cx="3018828" cy="388549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B1F5AB-B272-4B76-9E92-E010D9EF0882}"/>
                </a:ext>
              </a:extLst>
            </p:cNvPr>
            <p:cNvSpPr txBox="1"/>
            <p:nvPr/>
          </p:nvSpPr>
          <p:spPr>
            <a:xfrm>
              <a:off x="182519" y="3635608"/>
              <a:ext cx="2989779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Difficulties with literacy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Word finding problems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Visual stress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Processing and memory difficulties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Lack of concentration/ distractibility </a:t>
              </a:r>
              <a:endPara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81EBC7-2A37-42FF-8A52-F0FCF42F3CC4}"/>
                </a:ext>
              </a:extLst>
            </p:cNvPr>
            <p:cNvSpPr txBox="1"/>
            <p:nvPr/>
          </p:nvSpPr>
          <p:spPr>
            <a:xfrm>
              <a:off x="153470" y="3104880"/>
              <a:ext cx="298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A3C4D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Weaknesses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71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5C1ED72-240C-4E88-A0E0-2EAF8CBBA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4" r="12230" b="-1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27AFD52E-7808-4E4F-992F-C9D91020B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" y="311824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56B6C2-BF6D-42ED-9516-66EA539CDB93}"/>
              </a:ext>
            </a:extLst>
          </p:cNvPr>
          <p:cNvSpPr txBox="1"/>
          <p:nvPr/>
        </p:nvSpPr>
        <p:spPr>
          <a:xfrm>
            <a:off x="2763748" y="1352414"/>
            <a:ext cx="71491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</a:t>
            </a:r>
          </a:p>
          <a:p>
            <a:pPr algn="ctr"/>
            <a:r>
              <a:rPr lang="en-GB" sz="5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</a:p>
          <a:p>
            <a:pPr algn="ctr"/>
            <a:endParaRPr lang="en-GB" sz="3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Raising Awareness</a:t>
            </a:r>
          </a:p>
          <a:p>
            <a:pPr algn="ctr"/>
            <a:endParaRPr lang="en-GB" sz="3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Challenging Stereotypes</a:t>
            </a:r>
          </a:p>
          <a:p>
            <a:pPr algn="ctr"/>
            <a:endParaRPr lang="en-GB" sz="5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5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5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1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634829B8-B256-4973-AAF7-2B8B73FB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" y="311824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83075F-5D29-44E8-AFBE-4E9D1CEAE215}"/>
              </a:ext>
            </a:extLst>
          </p:cNvPr>
          <p:cNvSpPr/>
          <p:nvPr/>
        </p:nvSpPr>
        <p:spPr>
          <a:xfrm>
            <a:off x="1836857" y="148798"/>
            <a:ext cx="4317494" cy="6560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EC5B9-8975-4D5E-BE1A-784DD34A3658}"/>
              </a:ext>
            </a:extLst>
          </p:cNvPr>
          <p:cNvSpPr txBox="1"/>
          <p:nvPr/>
        </p:nvSpPr>
        <p:spPr>
          <a:xfrm>
            <a:off x="2998275" y="275049"/>
            <a:ext cx="3331136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4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Myth or Fact?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25F48-CC86-4BDB-A8AC-873B2D7B773F}"/>
              </a:ext>
            </a:extLst>
          </p:cNvPr>
          <p:cNvSpPr txBox="1"/>
          <p:nvPr/>
        </p:nvSpPr>
        <p:spPr>
          <a:xfrm>
            <a:off x="2294375" y="2870760"/>
            <a:ext cx="3331136" cy="165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4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cannot have more than one neurodiverse condition.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31319C-8C94-463F-B989-0121DBE478FE}"/>
              </a:ext>
            </a:extLst>
          </p:cNvPr>
          <p:cNvSpPr/>
          <p:nvPr/>
        </p:nvSpPr>
        <p:spPr>
          <a:xfrm>
            <a:off x="6222076" y="148799"/>
            <a:ext cx="4317494" cy="6560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17CE8D-B20E-4A67-B388-D462C2554FBF}"/>
              </a:ext>
            </a:extLst>
          </p:cNvPr>
          <p:cNvSpPr/>
          <p:nvPr/>
        </p:nvSpPr>
        <p:spPr>
          <a:xfrm>
            <a:off x="6343468" y="431402"/>
            <a:ext cx="4182045" cy="717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coexistence of multiple conditions, aka </a:t>
            </a:r>
            <a:r>
              <a:rPr lang="en-GB" sz="1588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comorbidity</a:t>
            </a: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affects a large segment of the neurodiverse population.</a:t>
            </a: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instance, 2/3 of people with ADHD have at least one other condition: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Anxiety (34%)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Depression (29%)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Bipolar Disorder (12%)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Substance Abuse (up to 40%)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 Disorder (up to 43%)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Similarly, research shows that 20% of adults on the autism spectrum also have an anxiety disorder, and that nearly 3% of them have OCD and/or social phobia.</a:t>
            </a: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Neurodiversity: What is it and what does it look like across races? -  OpenLearn - Open University">
            <a:extLst>
              <a:ext uri="{FF2B5EF4-FFF2-40B4-BE49-F238E27FC236}">
                <a16:creationId xmlns:a16="http://schemas.microsoft.com/office/drawing/2014/main" id="{038765AA-8A0D-4E52-996D-49889B7F1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35" y="321399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3AEF86-46AC-4037-BAF0-F86CBFCB0395}"/>
              </a:ext>
            </a:extLst>
          </p:cNvPr>
          <p:cNvSpPr/>
          <p:nvPr/>
        </p:nvSpPr>
        <p:spPr>
          <a:xfrm>
            <a:off x="1836857" y="148798"/>
            <a:ext cx="4317494" cy="6560403"/>
          </a:xfrm>
          <a:prstGeom prst="rect">
            <a:avLst/>
          </a:prstGeom>
          <a:solidFill>
            <a:srgbClr val="C1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8EBC8F-991E-42B4-A0AF-DE522D35464D}"/>
              </a:ext>
            </a:extLst>
          </p:cNvPr>
          <p:cNvSpPr/>
          <p:nvPr/>
        </p:nvSpPr>
        <p:spPr>
          <a:xfrm>
            <a:off x="6222076" y="148799"/>
            <a:ext cx="4317494" cy="6560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A02C-3C22-4C41-A9A8-E863E58C388C}"/>
              </a:ext>
            </a:extLst>
          </p:cNvPr>
          <p:cNvSpPr txBox="1"/>
          <p:nvPr/>
        </p:nvSpPr>
        <p:spPr>
          <a:xfrm>
            <a:off x="2998275" y="275049"/>
            <a:ext cx="3331136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4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Myth or Fact?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06336-38E1-4AE2-A06F-0299CC1DE2D2}"/>
              </a:ext>
            </a:extLst>
          </p:cNvPr>
          <p:cNvSpPr txBox="1"/>
          <p:nvPr/>
        </p:nvSpPr>
        <p:spPr>
          <a:xfrm>
            <a:off x="2294375" y="2870760"/>
            <a:ext cx="3331136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4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“People with Autism do not have empathy.”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503A52-0202-4C90-8507-864DA74DFBF8}"/>
              </a:ext>
            </a:extLst>
          </p:cNvPr>
          <p:cNvSpPr/>
          <p:nvPr/>
        </p:nvSpPr>
        <p:spPr>
          <a:xfrm>
            <a:off x="6357525" y="431402"/>
            <a:ext cx="4046595" cy="1558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Autistic people may find it harder to </a:t>
            </a:r>
            <a:r>
              <a:rPr lang="en-GB" sz="1588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</a:t>
            </a: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588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</a:t>
            </a: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en-GB" sz="1588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express</a:t>
            </a: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emotions. This does not mean that they don’t or cannot empathise with other people. In fact, it is common for autistic people to have hyper-empathy and feel for others very deeply.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FB2059-2E0F-4C2D-8A0C-6D6CA25AF4C2}"/>
              </a:ext>
            </a:extLst>
          </p:cNvPr>
          <p:cNvGrpSpPr/>
          <p:nvPr/>
        </p:nvGrpSpPr>
        <p:grpSpPr>
          <a:xfrm>
            <a:off x="6357525" y="2290110"/>
            <a:ext cx="3498808" cy="4238863"/>
            <a:chOff x="6357525" y="2265731"/>
            <a:chExt cx="3498808" cy="4238863"/>
          </a:xfrm>
        </p:grpSpPr>
        <p:pic>
          <p:nvPicPr>
            <p:cNvPr id="10242" name="Picture 2" descr="Image result for sam atypical friendly">
              <a:extLst>
                <a:ext uri="{FF2B5EF4-FFF2-40B4-BE49-F238E27FC236}">
                  <a16:creationId xmlns:a16="http://schemas.microsoft.com/office/drawing/2014/main" id="{9017A419-46CB-4F74-AE5D-56A98BBE7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525" y="4172184"/>
              <a:ext cx="3498808" cy="233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33E302F-8CE4-44B8-98E6-C27DD79254F4}"/>
                </a:ext>
              </a:extLst>
            </p:cNvPr>
            <p:cNvGrpSpPr/>
            <p:nvPr/>
          </p:nvGrpSpPr>
          <p:grpSpPr>
            <a:xfrm>
              <a:off x="6357526" y="2265731"/>
              <a:ext cx="3337972" cy="1726224"/>
              <a:chOff x="14555468" y="1998967"/>
              <a:chExt cx="5256533" cy="271840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B0B336-6B25-486F-BD2B-ABDD3C2B005A}"/>
                  </a:ext>
                </a:extLst>
              </p:cNvPr>
              <p:cNvSpPr txBox="1"/>
              <p:nvPr/>
            </p:nvSpPr>
            <p:spPr>
              <a:xfrm>
                <a:off x="14714439" y="2093854"/>
                <a:ext cx="5080069" cy="2623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6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“People think autistic people don’t have empathy, but that’s not true. Sometimes I can’t tell if someone’s upset, but, once I know, I feel lots of empathy… maybe even more than neurotypicals.” – Sam in </a:t>
                </a:r>
                <a:r>
                  <a:rPr lang="en-GB" sz="1461" i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Atypical</a:t>
                </a:r>
              </a:p>
              <a:p>
                <a:endParaRPr lang="en-GB" sz="146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366BE646-4C57-44EB-A361-02770037A5F1}"/>
                  </a:ext>
                </a:extLst>
              </p:cNvPr>
              <p:cNvSpPr/>
              <p:nvPr/>
            </p:nvSpPr>
            <p:spPr>
              <a:xfrm>
                <a:off x="14555468" y="1998967"/>
                <a:ext cx="5256533" cy="2470484"/>
              </a:xfrm>
              <a:prstGeom prst="wedgeRectCallou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43"/>
              </a:p>
            </p:txBody>
          </p:sp>
        </p:grpSp>
      </p:grpSp>
      <p:pic>
        <p:nvPicPr>
          <p:cNvPr id="14" name="Picture 2" descr="Logo">
            <a:extLst>
              <a:ext uri="{FF2B5EF4-FFF2-40B4-BE49-F238E27FC236}">
                <a16:creationId xmlns:a16="http://schemas.microsoft.com/office/drawing/2014/main" id="{7D88C173-D89D-4121-86C2-04A375552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" y="311824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9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1EC88827-05FF-45B3-80DB-F3488847C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" y="311824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197870-728F-473B-A693-698104213B7A}"/>
              </a:ext>
            </a:extLst>
          </p:cNvPr>
          <p:cNvSpPr/>
          <p:nvPr/>
        </p:nvSpPr>
        <p:spPr>
          <a:xfrm>
            <a:off x="1836857" y="148798"/>
            <a:ext cx="4317494" cy="6560403"/>
          </a:xfrm>
          <a:prstGeom prst="rect">
            <a:avLst/>
          </a:prstGeom>
          <a:solidFill>
            <a:srgbClr val="9B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20151-025B-4922-9F73-DB638506A208}"/>
              </a:ext>
            </a:extLst>
          </p:cNvPr>
          <p:cNvSpPr txBox="1"/>
          <p:nvPr/>
        </p:nvSpPr>
        <p:spPr>
          <a:xfrm>
            <a:off x="2998275" y="275049"/>
            <a:ext cx="3331136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4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Myth or Fact?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971BD-B3E0-4C22-8882-C9C30124EE48}"/>
              </a:ext>
            </a:extLst>
          </p:cNvPr>
          <p:cNvSpPr txBox="1"/>
          <p:nvPr/>
        </p:nvSpPr>
        <p:spPr>
          <a:xfrm>
            <a:off x="2294375" y="2870760"/>
            <a:ext cx="3331136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4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“People with ADHD seek instant gratification.”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011122-0893-4E4C-A8EC-8BAD85F3F209}"/>
              </a:ext>
            </a:extLst>
          </p:cNvPr>
          <p:cNvSpPr/>
          <p:nvPr/>
        </p:nvSpPr>
        <p:spPr>
          <a:xfrm>
            <a:off x="6222075" y="148797"/>
            <a:ext cx="4317494" cy="6560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421CF0-D500-42BC-90BA-A8E04D9B3D8A}"/>
              </a:ext>
            </a:extLst>
          </p:cNvPr>
          <p:cNvSpPr/>
          <p:nvPr/>
        </p:nvSpPr>
        <p:spPr>
          <a:xfrm>
            <a:off x="6357524" y="311824"/>
            <a:ext cx="4182045" cy="669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with ADHD have </a:t>
            </a:r>
            <a:r>
              <a:rPr lang="en-GB" sz="1588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levels of dopamine</a:t>
            </a: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neuro-transmitter responsible for motivation, pleasure and rewards. This can lead them to seek instant gratification.</a:t>
            </a: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desire for </a:t>
            </a:r>
            <a:r>
              <a:rPr lang="en-GB" sz="1588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immediate rewards </a:t>
            </a: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distract them from reaching long-term goals, or lead to issues such as debts/addictions.</a:t>
            </a: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with ADHD can overcome these challenges, for instance by: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visual prompts to remind of goals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exploring triggers/coping mechanisms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methods to pause &amp; reflect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with a life coach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F9503E-C2A6-49C8-AD04-716A4E9E7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132" y="2441844"/>
            <a:ext cx="2464597" cy="21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131B96-5C14-4D02-950D-788428D120E6}"/>
              </a:ext>
            </a:extLst>
          </p:cNvPr>
          <p:cNvSpPr/>
          <p:nvPr/>
        </p:nvSpPr>
        <p:spPr>
          <a:xfrm>
            <a:off x="1752150" y="173179"/>
            <a:ext cx="4317494" cy="6560403"/>
          </a:xfrm>
          <a:prstGeom prst="rect">
            <a:avLst/>
          </a:prstGeom>
          <a:solidFill>
            <a:srgbClr val="FE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1E0DB5-0ED5-4230-9E94-B70BD80D3152}"/>
              </a:ext>
            </a:extLst>
          </p:cNvPr>
          <p:cNvSpPr/>
          <p:nvPr/>
        </p:nvSpPr>
        <p:spPr>
          <a:xfrm>
            <a:off x="6122358" y="173179"/>
            <a:ext cx="4317494" cy="6560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1A139D-DE4E-400A-A630-AE06BFF7F731}"/>
              </a:ext>
            </a:extLst>
          </p:cNvPr>
          <p:cNvSpPr txBox="1"/>
          <p:nvPr/>
        </p:nvSpPr>
        <p:spPr>
          <a:xfrm>
            <a:off x="1961872" y="2775970"/>
            <a:ext cx="3820110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“People with Autism do not have a sense of humour.”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774B9-815E-4911-B00E-E51F4580A4E0}"/>
              </a:ext>
            </a:extLst>
          </p:cNvPr>
          <p:cNvSpPr txBox="1"/>
          <p:nvPr/>
        </p:nvSpPr>
        <p:spPr>
          <a:xfrm>
            <a:off x="2998275" y="275049"/>
            <a:ext cx="3331136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Myth or Fact?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03F13-86A3-4496-8547-4B64C86CADF1}"/>
              </a:ext>
            </a:extLst>
          </p:cNvPr>
          <p:cNvSpPr txBox="1"/>
          <p:nvPr/>
        </p:nvSpPr>
        <p:spPr>
          <a:xfrm>
            <a:off x="6330746" y="1119766"/>
            <a:ext cx="3900717" cy="2291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Humour, sarcasm and irony can be </a:t>
            </a:r>
            <a:r>
              <a:rPr lang="en-GB" sz="1588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confusing </a:t>
            </a: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autistic people. </a:t>
            </a: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does not mean that an autistic person can’t have a sense of humour of their own or can’t </a:t>
            </a:r>
            <a:r>
              <a:rPr lang="en-GB" sz="1588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to understand </a:t>
            </a: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conventional humour, sarcasm and irony.</a:t>
            </a: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B382FF-0779-4FE0-A421-0276C402E016}"/>
              </a:ext>
            </a:extLst>
          </p:cNvPr>
          <p:cNvGrpSpPr/>
          <p:nvPr/>
        </p:nvGrpSpPr>
        <p:grpSpPr>
          <a:xfrm>
            <a:off x="6329411" y="3174714"/>
            <a:ext cx="4317494" cy="3163081"/>
            <a:chOff x="6330746" y="3304388"/>
            <a:chExt cx="3900717" cy="2807376"/>
          </a:xfrm>
        </p:grpSpPr>
        <p:pic>
          <p:nvPicPr>
            <p:cNvPr id="7170" name="Picture 2" descr="Hannah Gadsby: Douglas | Official Trailer | Netflix - YouTube">
              <a:extLst>
                <a:ext uri="{FF2B5EF4-FFF2-40B4-BE49-F238E27FC236}">
                  <a16:creationId xmlns:a16="http://schemas.microsoft.com/office/drawing/2014/main" id="{53F23D29-8776-4F38-ABBD-ACD6F8E15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117" y="3304388"/>
              <a:ext cx="28575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5AE341-E5CF-4933-B43C-A272974039EA}"/>
                </a:ext>
              </a:extLst>
            </p:cNvPr>
            <p:cNvSpPr txBox="1"/>
            <p:nvPr/>
          </p:nvSpPr>
          <p:spPr>
            <a:xfrm>
              <a:off x="6330746" y="5041984"/>
              <a:ext cx="3900717" cy="1069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88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Hannah Gadsby, famous comedian on the autism spectrum</a:t>
              </a:r>
            </a:p>
            <a:p>
              <a:endPara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" name="Picture 2" descr="Logo">
            <a:extLst>
              <a:ext uri="{FF2B5EF4-FFF2-40B4-BE49-F238E27FC236}">
                <a16:creationId xmlns:a16="http://schemas.microsoft.com/office/drawing/2014/main" id="{D357986E-36AE-4ACF-B83D-7529F5676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" y="311824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0F9547-F269-4665-8F67-60B595675B66}"/>
              </a:ext>
            </a:extLst>
          </p:cNvPr>
          <p:cNvSpPr/>
          <p:nvPr/>
        </p:nvSpPr>
        <p:spPr>
          <a:xfrm>
            <a:off x="6122358" y="173179"/>
            <a:ext cx="4317494" cy="6560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  <p:pic>
        <p:nvPicPr>
          <p:cNvPr id="1026" name="Picture 2" descr="Executive Dysfunction &amp;amp; Learning Disabilities in Kids with ADHD">
            <a:extLst>
              <a:ext uri="{FF2B5EF4-FFF2-40B4-BE49-F238E27FC236}">
                <a16:creationId xmlns:a16="http://schemas.microsoft.com/office/drawing/2014/main" id="{BC854888-CD9A-4C38-9A34-126C90988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236" y="2850229"/>
            <a:ext cx="3102772" cy="20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210B6A-2257-4698-9F38-BE3CB216986B}"/>
              </a:ext>
            </a:extLst>
          </p:cNvPr>
          <p:cNvSpPr/>
          <p:nvPr/>
        </p:nvSpPr>
        <p:spPr>
          <a:xfrm>
            <a:off x="1752150" y="173179"/>
            <a:ext cx="4317494" cy="65604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DA4FB334-A7EB-45D2-84DE-67303F84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" y="311824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75E1D2-1B96-4D09-B491-9EE7DEB8A8F6}"/>
              </a:ext>
            </a:extLst>
          </p:cNvPr>
          <p:cNvSpPr txBox="1"/>
          <p:nvPr/>
        </p:nvSpPr>
        <p:spPr>
          <a:xfrm>
            <a:off x="2998275" y="275049"/>
            <a:ext cx="3331136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4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Myth or Fact?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36A5E-9F4F-4BD1-910E-38091372C85B}"/>
              </a:ext>
            </a:extLst>
          </p:cNvPr>
          <p:cNvSpPr txBox="1"/>
          <p:nvPr/>
        </p:nvSpPr>
        <p:spPr>
          <a:xfrm>
            <a:off x="2070539" y="3016337"/>
            <a:ext cx="3680716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54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“People with ADHD are just lazy.”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AF968-4ED6-42DE-978C-230B3F4532E5}"/>
              </a:ext>
            </a:extLst>
          </p:cNvPr>
          <p:cNvSpPr txBox="1"/>
          <p:nvPr/>
        </p:nvSpPr>
        <p:spPr>
          <a:xfrm>
            <a:off x="6141976" y="1052892"/>
            <a:ext cx="4317492" cy="620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with ADHD are not lazy. In fact, they tend to be </a:t>
            </a:r>
            <a:r>
              <a:rPr lang="en-GB" sz="1588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hardworking perfectionists</a:t>
            </a: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ADHD causes </a:t>
            </a:r>
            <a:r>
              <a:rPr lang="en-GB" sz="1588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dysfunction</a:t>
            </a:r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state of paralysis that renders starting or finishing a task almost impossible. </a:t>
            </a: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can be caused by overwhelming anxiety, racing thoughts or being fixated on something else (e.g. waiting for an appointment).</a:t>
            </a: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88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E9011A49-C028-491D-A411-C9837312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" y="311824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5B06FA-AB77-4202-A256-2D5A468DE593}"/>
              </a:ext>
            </a:extLst>
          </p:cNvPr>
          <p:cNvSpPr/>
          <p:nvPr/>
        </p:nvSpPr>
        <p:spPr>
          <a:xfrm>
            <a:off x="1836857" y="148798"/>
            <a:ext cx="4317494" cy="6560403"/>
          </a:xfrm>
          <a:prstGeom prst="rect">
            <a:avLst/>
          </a:prstGeom>
          <a:solidFill>
            <a:srgbClr val="E9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EDDB87-3736-4ECA-88D3-CA225684C0EA}"/>
              </a:ext>
            </a:extLst>
          </p:cNvPr>
          <p:cNvSpPr txBox="1"/>
          <p:nvPr/>
        </p:nvSpPr>
        <p:spPr>
          <a:xfrm>
            <a:off x="2998275" y="275049"/>
            <a:ext cx="3331136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4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Myth or Fact?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95EB3-E7BB-478A-92A0-E845DF309C3C}"/>
              </a:ext>
            </a:extLst>
          </p:cNvPr>
          <p:cNvSpPr txBox="1"/>
          <p:nvPr/>
        </p:nvSpPr>
        <p:spPr>
          <a:xfrm>
            <a:off x="2294375" y="2870760"/>
            <a:ext cx="3331136" cy="8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4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“Neurodiverse people are less clever.”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52B76A-0223-4A0A-91B3-58D4D800E2B1}"/>
              </a:ext>
            </a:extLst>
          </p:cNvPr>
          <p:cNvSpPr/>
          <p:nvPr/>
        </p:nvSpPr>
        <p:spPr>
          <a:xfrm>
            <a:off x="6222075" y="148797"/>
            <a:ext cx="4317494" cy="6560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2A1116-6A43-42F5-8064-E1A93427C0BB}"/>
              </a:ext>
            </a:extLst>
          </p:cNvPr>
          <p:cNvSpPr txBox="1"/>
          <p:nvPr/>
        </p:nvSpPr>
        <p:spPr>
          <a:xfrm>
            <a:off x="6222075" y="544647"/>
            <a:ext cx="4210158" cy="404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59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IQ of neurodiverse individuals </a:t>
            </a:r>
            <a:r>
              <a:rPr lang="en-GB" sz="159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vary just as much </a:t>
            </a:r>
            <a:r>
              <a:rPr lang="en-GB" sz="159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that of neurotypicals.</a:t>
            </a:r>
          </a:p>
          <a:p>
            <a:pPr algn="just"/>
            <a:endParaRPr lang="en-GB" sz="159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9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portrayal of people with ASD in popular culture as either geniuses with a knack for ICT/Maths, or people with severe learning disabilities is misleading and reductive.</a:t>
            </a:r>
          </a:p>
          <a:p>
            <a:pPr algn="just"/>
            <a:endParaRPr lang="en-GB" sz="159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9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Similarly, people with dyslexia are wrongly perceived as being less clever, yet some of the richest and most brilliant CEOs and inventors had dyslexia. </a:t>
            </a:r>
          </a:p>
          <a:p>
            <a:endParaRPr lang="en-GB" sz="159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F356E2-02E0-4AA5-BF4E-B1DFC8208F8E}"/>
              </a:ext>
            </a:extLst>
          </p:cNvPr>
          <p:cNvGrpSpPr/>
          <p:nvPr/>
        </p:nvGrpSpPr>
        <p:grpSpPr>
          <a:xfrm>
            <a:off x="6249307" y="3823361"/>
            <a:ext cx="4021159" cy="2389701"/>
            <a:chOff x="6249307" y="3823361"/>
            <a:chExt cx="4021159" cy="2389701"/>
          </a:xfrm>
        </p:grpSpPr>
        <p:pic>
          <p:nvPicPr>
            <p:cNvPr id="9218" name="Picture 2" descr="Albert Einstein Birth Anniversary: Young Einstein His Flunked Exams, Did  the Genius Physicist Have Dyslexia? | 🍏 LatestLY">
              <a:extLst>
                <a:ext uri="{FF2B5EF4-FFF2-40B4-BE49-F238E27FC236}">
                  <a16:creationId xmlns:a16="http://schemas.microsoft.com/office/drawing/2014/main" id="{9B62BC71-740F-4DEC-AA61-4C106FEC4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898" y="3823361"/>
              <a:ext cx="3017019" cy="170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22A2A44-4FAC-4ABD-8BE5-83B2BD2F97EC}"/>
                </a:ext>
              </a:extLst>
            </p:cNvPr>
            <p:cNvSpPr txBox="1"/>
            <p:nvPr/>
          </p:nvSpPr>
          <p:spPr>
            <a:xfrm>
              <a:off x="6249307" y="5631364"/>
              <a:ext cx="4021159" cy="58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9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It is believed that Einstein had both ADHD and dyslexia.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03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D56234-5B03-4DBB-A072-5475DB322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6" r="5584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F65E3B79-A934-4733-AF9D-BD171C6B0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4" y="5929279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163533E4-DA64-42B5-BC25-4AC5D96737D9}"/>
              </a:ext>
            </a:extLst>
          </p:cNvPr>
          <p:cNvSpPr txBox="1">
            <a:spLocks/>
          </p:cNvSpPr>
          <p:nvPr/>
        </p:nvSpPr>
        <p:spPr>
          <a:xfrm>
            <a:off x="5815172" y="924673"/>
            <a:ext cx="6752375" cy="667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Outline</a:t>
            </a:r>
          </a:p>
          <a:p>
            <a:endParaRPr lang="en-US" sz="3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(recorded)</a:t>
            </a:r>
          </a:p>
          <a:p>
            <a:r>
              <a:rPr lang="en-US" sz="16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Julie Casanova, Safeguarding Lead &amp; EDI Member</a:t>
            </a:r>
          </a:p>
          <a:p>
            <a:endParaRPr lang="en-US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Testimony and Exchange (recorded)</a:t>
            </a:r>
          </a:p>
          <a:p>
            <a:r>
              <a:rPr lang="en-US" sz="16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Peter Craen, Team Leader at BGH</a:t>
            </a:r>
          </a:p>
          <a:p>
            <a:r>
              <a:rPr lang="en-US" sz="16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Julie Casanova</a:t>
            </a:r>
          </a:p>
          <a:p>
            <a:endParaRPr lang="en-US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Q&amp;A Forum </a:t>
            </a:r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(not recorded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Matthew Gale, Compliance Officer &amp; EDI Member</a:t>
            </a:r>
          </a:p>
          <a:p>
            <a:r>
              <a:rPr lang="en-US" sz="16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Julie Casanova</a:t>
            </a:r>
          </a:p>
          <a:p>
            <a:endParaRPr lang="en-US" sz="16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Events</a:t>
            </a:r>
          </a:p>
          <a:p>
            <a:endParaRPr lang="en-US" sz="3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Lunch &amp; Learn 2: </a:t>
            </a:r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&amp; Communication</a:t>
            </a:r>
          </a:p>
          <a:p>
            <a:r>
              <a:rPr lang="en-US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December 2</a:t>
            </a:r>
            <a:r>
              <a:rPr lang="en-US" sz="1600" baseline="30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1pm</a:t>
            </a:r>
          </a:p>
          <a:p>
            <a:endParaRPr lang="en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Celebration Week: </a:t>
            </a:r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Day of Disabled People</a:t>
            </a:r>
          </a:p>
          <a:p>
            <a:r>
              <a:rPr lang="en-US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First week of December</a:t>
            </a:r>
          </a:p>
          <a:p>
            <a:endParaRPr lang="en-US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Lunch &amp; Learn 3:</a:t>
            </a:r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in the Workplace</a:t>
            </a:r>
          </a:p>
          <a:p>
            <a:r>
              <a:rPr lang="en-US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January 13</a:t>
            </a:r>
            <a:r>
              <a:rPr lang="en-US" sz="1600" baseline="30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1pm</a:t>
            </a:r>
          </a:p>
          <a:p>
            <a:endParaRPr lang="en-US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29F94CDB-4DC3-4B2D-B6B1-3E39646CD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" y="124380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eurodiverse workplace">
            <a:extLst>
              <a:ext uri="{FF2B5EF4-FFF2-40B4-BE49-F238E27FC236}">
                <a16:creationId xmlns:a16="http://schemas.microsoft.com/office/drawing/2014/main" id="{1334F5CA-C43C-4745-AE96-2BA00B3C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6" y="672058"/>
            <a:ext cx="5352247" cy="30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D30471-A039-4299-B25E-F47243304619}"/>
              </a:ext>
            </a:extLst>
          </p:cNvPr>
          <p:cNvSpPr txBox="1"/>
          <p:nvPr/>
        </p:nvSpPr>
        <p:spPr>
          <a:xfrm>
            <a:off x="2403440" y="316530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Neurodiversity?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634F95-F826-4F89-9C77-5C3656355BEF}"/>
              </a:ext>
            </a:extLst>
          </p:cNvPr>
          <p:cNvSpPr txBox="1"/>
          <p:nvPr/>
        </p:nvSpPr>
        <p:spPr>
          <a:xfrm>
            <a:off x="544529" y="3805521"/>
            <a:ext cx="11322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(aka “neurodivergence”) is a positive term coined in the late 1990s to celebrate the</a:t>
            </a:r>
            <a:r>
              <a:rPr lang="en-GB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diversity </a:t>
            </a: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inherent in human brains. </a:t>
            </a:r>
          </a:p>
          <a:p>
            <a:pPr algn="ctr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refers to natural variations and differences in the human genome that affect how people…</a:t>
            </a:r>
          </a:p>
          <a:p>
            <a:pPr algn="ctr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DCF524-B329-4937-BB50-773C3F45B773}"/>
              </a:ext>
            </a:extLst>
          </p:cNvPr>
          <p:cNvGrpSpPr/>
          <p:nvPr/>
        </p:nvGrpSpPr>
        <p:grpSpPr>
          <a:xfrm>
            <a:off x="2501052" y="5129820"/>
            <a:ext cx="1139896" cy="1479208"/>
            <a:chOff x="2605356" y="5242924"/>
            <a:chExt cx="1139896" cy="1479208"/>
          </a:xfrm>
        </p:grpSpPr>
        <p:pic>
          <p:nvPicPr>
            <p:cNvPr id="3" name="Graphic 2" descr="Lightbulb with solid fill">
              <a:extLst>
                <a:ext uri="{FF2B5EF4-FFF2-40B4-BE49-F238E27FC236}">
                  <a16:creationId xmlns:a16="http://schemas.microsoft.com/office/drawing/2014/main" id="{9AC7E501-0830-45BE-A55E-991FFE07F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55175" y="5242924"/>
              <a:ext cx="1040258" cy="104025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A75478-3D2A-4EED-9BC2-EE72615EFAAC}"/>
                </a:ext>
              </a:extLst>
            </p:cNvPr>
            <p:cNvSpPr txBox="1"/>
            <p:nvPr/>
          </p:nvSpPr>
          <p:spPr>
            <a:xfrm>
              <a:off x="2605356" y="6352800"/>
              <a:ext cx="1139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THINK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C38AD4D-657A-459C-876C-94D6DC592C26}"/>
              </a:ext>
            </a:extLst>
          </p:cNvPr>
          <p:cNvGrpSpPr/>
          <p:nvPr/>
        </p:nvGrpSpPr>
        <p:grpSpPr>
          <a:xfrm>
            <a:off x="4320062" y="5129820"/>
            <a:ext cx="1283359" cy="1543462"/>
            <a:chOff x="4471829" y="5178670"/>
            <a:chExt cx="1283359" cy="1543462"/>
          </a:xfrm>
        </p:grpSpPr>
        <p:pic>
          <p:nvPicPr>
            <p:cNvPr id="23" name="Graphic 22" descr="Head with gears with solid fill">
              <a:extLst>
                <a:ext uri="{FF2B5EF4-FFF2-40B4-BE49-F238E27FC236}">
                  <a16:creationId xmlns:a16="http://schemas.microsoft.com/office/drawing/2014/main" id="{AFBB745C-6171-45CE-B794-AF0B7037A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15292" y="5178670"/>
              <a:ext cx="1139896" cy="113989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88A6E4-58E4-4079-B807-06DEDD3280B5}"/>
                </a:ext>
              </a:extLst>
            </p:cNvPr>
            <p:cNvSpPr txBox="1"/>
            <p:nvPr/>
          </p:nvSpPr>
          <p:spPr>
            <a:xfrm>
              <a:off x="4471829" y="6352800"/>
              <a:ext cx="1283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PROCESS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DB0CB2-F76F-4969-BCDB-8322809BEF66}"/>
              </a:ext>
            </a:extLst>
          </p:cNvPr>
          <p:cNvGrpSpPr/>
          <p:nvPr/>
        </p:nvGrpSpPr>
        <p:grpSpPr>
          <a:xfrm>
            <a:off x="6282535" y="5216135"/>
            <a:ext cx="1283359" cy="1437088"/>
            <a:chOff x="6438099" y="5285044"/>
            <a:chExt cx="1283359" cy="1437088"/>
          </a:xfrm>
        </p:grpSpPr>
        <p:pic>
          <p:nvPicPr>
            <p:cNvPr id="25" name="Graphic 24" descr="Pen with solid fill">
              <a:extLst>
                <a:ext uri="{FF2B5EF4-FFF2-40B4-BE49-F238E27FC236}">
                  <a16:creationId xmlns:a16="http://schemas.microsoft.com/office/drawing/2014/main" id="{C382C19C-6DB3-48FE-B76D-CB2FF8E91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72477" y="5285044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90642B-AB88-4872-BCB2-412B944F9B37}"/>
                </a:ext>
              </a:extLst>
            </p:cNvPr>
            <p:cNvSpPr txBox="1"/>
            <p:nvPr/>
          </p:nvSpPr>
          <p:spPr>
            <a:xfrm>
              <a:off x="6438099" y="6352800"/>
              <a:ext cx="1283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LEARN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DEAD66E-1958-4AA5-9EC5-C15A6C81DD47}"/>
              </a:ext>
            </a:extLst>
          </p:cNvPr>
          <p:cNvGrpSpPr/>
          <p:nvPr/>
        </p:nvGrpSpPr>
        <p:grpSpPr>
          <a:xfrm>
            <a:off x="8188895" y="5158871"/>
            <a:ext cx="1283359" cy="1494352"/>
            <a:chOff x="8505451" y="5212904"/>
            <a:chExt cx="1283359" cy="1494352"/>
          </a:xfrm>
        </p:grpSpPr>
        <p:pic>
          <p:nvPicPr>
            <p:cNvPr id="27" name="Graphic 26" descr="Speech outline">
              <a:extLst>
                <a:ext uri="{FF2B5EF4-FFF2-40B4-BE49-F238E27FC236}">
                  <a16:creationId xmlns:a16="http://schemas.microsoft.com/office/drawing/2014/main" id="{2CE0F7EF-8904-47F1-8A92-F9D69212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05451" y="5212904"/>
              <a:ext cx="1139896" cy="113989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D47416-DDA1-463D-9E74-1E15FC865BD7}"/>
                </a:ext>
              </a:extLst>
            </p:cNvPr>
            <p:cNvSpPr txBox="1"/>
            <p:nvPr/>
          </p:nvSpPr>
          <p:spPr>
            <a:xfrm>
              <a:off x="8505451" y="6337924"/>
              <a:ext cx="1283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BEHAVE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Neurodiverse workplace">
            <a:extLst>
              <a:ext uri="{FF2B5EF4-FFF2-40B4-BE49-F238E27FC236}">
                <a16:creationId xmlns:a16="http://schemas.microsoft.com/office/drawing/2014/main" id="{9EC0E1B8-CCF3-4417-B3BA-D2DA0EB3C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49" y="10160"/>
            <a:ext cx="12192000" cy="68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471F96-4D6F-48BB-90F5-53FF9CF21B34}"/>
              </a:ext>
            </a:extLst>
          </p:cNvPr>
          <p:cNvSpPr txBox="1"/>
          <p:nvPr/>
        </p:nvSpPr>
        <p:spPr>
          <a:xfrm>
            <a:off x="2403440" y="316530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Neurodiversity?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A3D16-89A2-4B16-9391-338552A268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097" y="1206727"/>
            <a:ext cx="3697330" cy="20095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2CDE84-A1A9-4116-BFDB-832FDD7E7C86}"/>
              </a:ext>
            </a:extLst>
          </p:cNvPr>
          <p:cNvSpPr txBox="1"/>
          <p:nvPr/>
        </p:nvSpPr>
        <p:spPr>
          <a:xfrm>
            <a:off x="152716" y="3283534"/>
            <a:ext cx="1132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people are </a:t>
            </a:r>
            <a:r>
              <a:rPr lang="en-GB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neurotypical</a:t>
            </a: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meaning that their brain functions in the way that society expects.</a:t>
            </a:r>
          </a:p>
          <a:p>
            <a:pPr algn="ctr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318262-CA97-4E8E-AC7D-BE9DBEF06D99}"/>
              </a:ext>
            </a:extLst>
          </p:cNvPr>
          <p:cNvGrpSpPr/>
          <p:nvPr/>
        </p:nvGrpSpPr>
        <p:grpSpPr>
          <a:xfrm>
            <a:off x="626724" y="3768047"/>
            <a:ext cx="11322121" cy="3036121"/>
            <a:chOff x="626724" y="3768047"/>
            <a:chExt cx="11322121" cy="30361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83D7F8-B50A-429D-9031-5692E49F6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96000" y="3768047"/>
              <a:ext cx="3683074" cy="23117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43B04F-D3D2-4AE8-A4D6-A9D45E79F7FA}"/>
                </a:ext>
              </a:extLst>
            </p:cNvPr>
            <p:cNvSpPr txBox="1"/>
            <p:nvPr/>
          </p:nvSpPr>
          <p:spPr>
            <a:xfrm>
              <a:off x="626724" y="6157837"/>
              <a:ext cx="11322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Yet it is estimated that at least </a:t>
              </a:r>
              <a:r>
                <a:rPr lang="en-GB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in 5 </a:t>
              </a:r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people are neurodiverse and have unique traits, talents and challenges.</a:t>
              </a:r>
            </a:p>
            <a:p>
              <a:pPr algn="ctr"/>
              <a:endPara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2" descr="Logo">
            <a:extLst>
              <a:ext uri="{FF2B5EF4-FFF2-40B4-BE49-F238E27FC236}">
                <a16:creationId xmlns:a16="http://schemas.microsoft.com/office/drawing/2014/main" id="{DECBB49D-1690-4CB6-987E-19CF05C7A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13" y="261467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3640C86-0AF7-4BF8-A38A-3D7F3ABBC0FD}"/>
              </a:ext>
            </a:extLst>
          </p:cNvPr>
          <p:cNvGrpSpPr/>
          <p:nvPr/>
        </p:nvGrpSpPr>
        <p:grpSpPr>
          <a:xfrm>
            <a:off x="2012559" y="2152459"/>
            <a:ext cx="1743893" cy="1754738"/>
            <a:chOff x="679095" y="1327509"/>
            <a:chExt cx="1743893" cy="175473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95E7AB-CCC7-4C25-BD32-E71F9F011394}"/>
                </a:ext>
              </a:extLst>
            </p:cNvPr>
            <p:cNvSpPr/>
            <p:nvPr/>
          </p:nvSpPr>
          <p:spPr>
            <a:xfrm>
              <a:off x="698643" y="1376737"/>
              <a:ext cx="1724345" cy="170551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7AE169-C6A1-42B5-9CC7-CFD0E4213C73}"/>
                </a:ext>
              </a:extLst>
            </p:cNvPr>
            <p:cNvSpPr txBox="1"/>
            <p:nvPr/>
          </p:nvSpPr>
          <p:spPr>
            <a:xfrm>
              <a:off x="1016427" y="2044826"/>
              <a:ext cx="108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AUTISM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746B4E-0290-414C-BB6D-2A44C78B5134}"/>
                </a:ext>
              </a:extLst>
            </p:cNvPr>
            <p:cNvSpPr/>
            <p:nvPr/>
          </p:nvSpPr>
          <p:spPr>
            <a:xfrm>
              <a:off x="679095" y="1327509"/>
              <a:ext cx="1724345" cy="170551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2C00B7-6494-48AB-B4F2-EC13D493F3CB}"/>
                </a:ext>
              </a:extLst>
            </p:cNvPr>
            <p:cNvSpPr txBox="1"/>
            <p:nvPr/>
          </p:nvSpPr>
          <p:spPr>
            <a:xfrm>
              <a:off x="1013243" y="1906326"/>
              <a:ext cx="1088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Autism</a:t>
              </a:r>
            </a:p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(ASD)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7CD9CA-9EA9-4136-BCB1-A69811D38CC6}"/>
              </a:ext>
            </a:extLst>
          </p:cNvPr>
          <p:cNvGrpSpPr/>
          <p:nvPr/>
        </p:nvGrpSpPr>
        <p:grpSpPr>
          <a:xfrm>
            <a:off x="6273014" y="3878303"/>
            <a:ext cx="1760044" cy="1705510"/>
            <a:chOff x="1721181" y="3214099"/>
            <a:chExt cx="1760044" cy="170551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18F66B-EB6C-438B-B2D4-0B54C92F09F3}"/>
                </a:ext>
              </a:extLst>
            </p:cNvPr>
            <p:cNvSpPr/>
            <p:nvPr/>
          </p:nvSpPr>
          <p:spPr>
            <a:xfrm>
              <a:off x="1756880" y="3214099"/>
              <a:ext cx="1724345" cy="170551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AA52F8-7DBB-4FA4-83DC-95C95681F3A4}"/>
                </a:ext>
              </a:extLst>
            </p:cNvPr>
            <p:cNvSpPr txBox="1"/>
            <p:nvPr/>
          </p:nvSpPr>
          <p:spPr>
            <a:xfrm>
              <a:off x="1721181" y="3743688"/>
              <a:ext cx="1724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Tourette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Syndrome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D91213-1E54-4FB2-8216-B1BAC3348993}"/>
              </a:ext>
            </a:extLst>
          </p:cNvPr>
          <p:cNvGrpSpPr/>
          <p:nvPr/>
        </p:nvGrpSpPr>
        <p:grpSpPr>
          <a:xfrm>
            <a:off x="4328205" y="2696787"/>
            <a:ext cx="1724345" cy="1705510"/>
            <a:chOff x="8869946" y="2371884"/>
            <a:chExt cx="1724345" cy="170551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03A69A0-76C1-467B-927D-F3E369C3C565}"/>
                </a:ext>
              </a:extLst>
            </p:cNvPr>
            <p:cNvSpPr/>
            <p:nvPr/>
          </p:nvSpPr>
          <p:spPr>
            <a:xfrm>
              <a:off x="8869946" y="2371884"/>
              <a:ext cx="1724345" cy="1705510"/>
            </a:xfrm>
            <a:prstGeom prst="ellipse">
              <a:avLst/>
            </a:prstGeom>
            <a:solidFill>
              <a:srgbClr val="C1D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9737D1-A388-40CC-A6DA-94A5926B0A1D}"/>
                </a:ext>
              </a:extLst>
            </p:cNvPr>
            <p:cNvSpPr txBox="1"/>
            <p:nvPr/>
          </p:nvSpPr>
          <p:spPr>
            <a:xfrm>
              <a:off x="9187730" y="3029167"/>
              <a:ext cx="108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ADHD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FF0FC2-D7CA-4F63-8F7B-1ED9969A9155}"/>
              </a:ext>
            </a:extLst>
          </p:cNvPr>
          <p:cNvGrpSpPr/>
          <p:nvPr/>
        </p:nvGrpSpPr>
        <p:grpSpPr>
          <a:xfrm>
            <a:off x="7397552" y="2172412"/>
            <a:ext cx="1724345" cy="1705510"/>
            <a:chOff x="9869188" y="1002807"/>
            <a:chExt cx="1724345" cy="170551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2EF5799-7624-44B4-A6D6-50D599EC1D9F}"/>
                </a:ext>
              </a:extLst>
            </p:cNvPr>
            <p:cNvSpPr/>
            <p:nvPr/>
          </p:nvSpPr>
          <p:spPr>
            <a:xfrm>
              <a:off x="9869188" y="1002807"/>
              <a:ext cx="1724345" cy="17055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058F7A-A125-4901-9C7A-38BCB58BD1B0}"/>
                </a:ext>
              </a:extLst>
            </p:cNvPr>
            <p:cNvSpPr txBox="1"/>
            <p:nvPr/>
          </p:nvSpPr>
          <p:spPr>
            <a:xfrm>
              <a:off x="10034294" y="1079200"/>
              <a:ext cx="14065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Dyslexia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5E99BF4-255C-4064-9AB8-5DC8C870551B}"/>
              </a:ext>
            </a:extLst>
          </p:cNvPr>
          <p:cNvSpPr txBox="1"/>
          <p:nvPr/>
        </p:nvSpPr>
        <p:spPr>
          <a:xfrm>
            <a:off x="2403440" y="316530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Neurodiversity?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A01F86-DA13-4075-96F0-93F91287D5AA}"/>
              </a:ext>
            </a:extLst>
          </p:cNvPr>
          <p:cNvSpPr txBox="1"/>
          <p:nvPr/>
        </p:nvSpPr>
        <p:spPr>
          <a:xfrm>
            <a:off x="415390" y="1474607"/>
            <a:ext cx="11322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encompasses a wide range of conditions. </a:t>
            </a:r>
          </a:p>
          <a:p>
            <a:pPr algn="ctr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include: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D7D334-2EF0-4C43-994D-A411E0AC6E2F}"/>
              </a:ext>
            </a:extLst>
          </p:cNvPr>
          <p:cNvGrpSpPr/>
          <p:nvPr/>
        </p:nvGrpSpPr>
        <p:grpSpPr>
          <a:xfrm>
            <a:off x="396685" y="3913669"/>
            <a:ext cx="1724345" cy="1705510"/>
            <a:chOff x="9869188" y="1002807"/>
            <a:chExt cx="1724345" cy="170551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1A402C-9BF0-48E1-9EF3-D3051112EAC1}"/>
                </a:ext>
              </a:extLst>
            </p:cNvPr>
            <p:cNvSpPr/>
            <p:nvPr/>
          </p:nvSpPr>
          <p:spPr>
            <a:xfrm>
              <a:off x="9869188" y="1002807"/>
              <a:ext cx="1724345" cy="170551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C59DF-C8B2-4940-AFB8-1513ACCA349F}"/>
                </a:ext>
              </a:extLst>
            </p:cNvPr>
            <p:cNvSpPr txBox="1"/>
            <p:nvPr/>
          </p:nvSpPr>
          <p:spPr>
            <a:xfrm>
              <a:off x="10034294" y="1079200"/>
              <a:ext cx="14065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Dyspraxia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8D5CD7-1205-4416-A633-8F69A458F74B}"/>
              </a:ext>
            </a:extLst>
          </p:cNvPr>
          <p:cNvGrpSpPr/>
          <p:nvPr/>
        </p:nvGrpSpPr>
        <p:grpSpPr>
          <a:xfrm>
            <a:off x="8809944" y="4820474"/>
            <a:ext cx="1724345" cy="1705510"/>
            <a:chOff x="9028837" y="2361078"/>
            <a:chExt cx="1724345" cy="17055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9D3260-C410-4119-8701-F1DFA2929165}"/>
                </a:ext>
              </a:extLst>
            </p:cNvPr>
            <p:cNvSpPr/>
            <p:nvPr/>
          </p:nvSpPr>
          <p:spPr>
            <a:xfrm>
              <a:off x="9028837" y="2361078"/>
              <a:ext cx="1724345" cy="170551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A9A8B4-2FEE-45F2-AA84-ED11830C91A2}"/>
                </a:ext>
              </a:extLst>
            </p:cNvPr>
            <p:cNvSpPr txBox="1"/>
            <p:nvPr/>
          </p:nvSpPr>
          <p:spPr>
            <a:xfrm>
              <a:off x="9187730" y="3029167"/>
              <a:ext cx="1406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Dyscalculia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9A26D3-E302-4F23-BB5E-C6B0C6118359}"/>
              </a:ext>
            </a:extLst>
          </p:cNvPr>
          <p:cNvGrpSpPr/>
          <p:nvPr/>
        </p:nvGrpSpPr>
        <p:grpSpPr>
          <a:xfrm>
            <a:off x="9214426" y="3009033"/>
            <a:ext cx="1814823" cy="1705510"/>
            <a:chOff x="8824706" y="2371884"/>
            <a:chExt cx="1814823" cy="170551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EE81931-F373-40C9-A0C3-2A74F3DE43BD}"/>
                </a:ext>
              </a:extLst>
            </p:cNvPr>
            <p:cNvSpPr/>
            <p:nvPr/>
          </p:nvSpPr>
          <p:spPr>
            <a:xfrm>
              <a:off x="8869946" y="2371884"/>
              <a:ext cx="1724345" cy="1705510"/>
            </a:xfrm>
            <a:prstGeom prst="ellipse">
              <a:avLst/>
            </a:prstGeom>
            <a:solidFill>
              <a:srgbClr val="FE9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A26C88-A6D6-402F-8E64-F82F2C00517E}"/>
                </a:ext>
              </a:extLst>
            </p:cNvPr>
            <p:cNvSpPr txBox="1"/>
            <p:nvPr/>
          </p:nvSpPr>
          <p:spPr>
            <a:xfrm>
              <a:off x="8824706" y="2804047"/>
              <a:ext cx="18148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Anxiety 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Depression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OCD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3A4E87-5416-4238-A2FC-8E14454395A7}"/>
              </a:ext>
            </a:extLst>
          </p:cNvPr>
          <p:cNvGrpSpPr/>
          <p:nvPr/>
        </p:nvGrpSpPr>
        <p:grpSpPr>
          <a:xfrm>
            <a:off x="2731250" y="4041360"/>
            <a:ext cx="1814823" cy="1705510"/>
            <a:chOff x="8836599" y="2371884"/>
            <a:chExt cx="1814823" cy="170551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7D5E37A-77BB-4D3E-8AE3-9AD33FCEA292}"/>
                </a:ext>
              </a:extLst>
            </p:cNvPr>
            <p:cNvSpPr/>
            <p:nvPr/>
          </p:nvSpPr>
          <p:spPr>
            <a:xfrm>
              <a:off x="8869946" y="2371884"/>
              <a:ext cx="1724345" cy="1705510"/>
            </a:xfrm>
            <a:prstGeom prst="ellipse">
              <a:avLst/>
            </a:prstGeom>
            <a:solidFill>
              <a:srgbClr val="FD5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1E33A3-6E9D-480D-A755-5D8E6D6DDA86}"/>
                </a:ext>
              </a:extLst>
            </p:cNvPr>
            <p:cNvSpPr txBox="1"/>
            <p:nvPr/>
          </p:nvSpPr>
          <p:spPr>
            <a:xfrm>
              <a:off x="8836599" y="2855364"/>
              <a:ext cx="18148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Bipolar 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Disorder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55BF65-744F-44ED-8936-064CFD2A0CDE}"/>
              </a:ext>
            </a:extLst>
          </p:cNvPr>
          <p:cNvGrpSpPr/>
          <p:nvPr/>
        </p:nvGrpSpPr>
        <p:grpSpPr>
          <a:xfrm>
            <a:off x="4669654" y="5053958"/>
            <a:ext cx="1724345" cy="1705510"/>
            <a:chOff x="9028837" y="2361078"/>
            <a:chExt cx="1724345" cy="170551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91DBF4-CEBA-45EA-8B26-0DE296B2D94C}"/>
                </a:ext>
              </a:extLst>
            </p:cNvPr>
            <p:cNvSpPr/>
            <p:nvPr/>
          </p:nvSpPr>
          <p:spPr>
            <a:xfrm>
              <a:off x="9028837" y="2361078"/>
              <a:ext cx="1724345" cy="170551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BE5C8A-55A4-484E-BACB-01591332089B}"/>
                </a:ext>
              </a:extLst>
            </p:cNvPr>
            <p:cNvSpPr txBox="1"/>
            <p:nvPr/>
          </p:nvSpPr>
          <p:spPr>
            <a:xfrm>
              <a:off x="9187728" y="2838902"/>
              <a:ext cx="1406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Down Syndrome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5A9AF3-2BAC-43A2-BFE3-6530C5AE6BD9}"/>
              </a:ext>
            </a:extLst>
          </p:cNvPr>
          <p:cNvGrpSpPr/>
          <p:nvPr/>
        </p:nvGrpSpPr>
        <p:grpSpPr>
          <a:xfrm>
            <a:off x="10334418" y="142795"/>
            <a:ext cx="1688969" cy="2231461"/>
            <a:chOff x="122394" y="323002"/>
            <a:chExt cx="1688969" cy="2231461"/>
          </a:xfrm>
        </p:grpSpPr>
        <p:sp>
          <p:nvSpPr>
            <p:cNvPr id="37" name="Rectangle: Single Corner Snipped 36">
              <a:extLst>
                <a:ext uri="{FF2B5EF4-FFF2-40B4-BE49-F238E27FC236}">
                  <a16:creationId xmlns:a16="http://schemas.microsoft.com/office/drawing/2014/main" id="{37859E75-F3A6-48C5-9D31-485591799E78}"/>
                </a:ext>
              </a:extLst>
            </p:cNvPr>
            <p:cNvSpPr/>
            <p:nvPr/>
          </p:nvSpPr>
          <p:spPr>
            <a:xfrm>
              <a:off x="122394" y="323002"/>
              <a:ext cx="1688969" cy="2231461"/>
            </a:xfrm>
            <a:prstGeom prst="snip1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Graphic 38" descr="Head with gears with solid fill">
              <a:extLst>
                <a:ext uri="{FF2B5EF4-FFF2-40B4-BE49-F238E27FC236}">
                  <a16:creationId xmlns:a16="http://schemas.microsoft.com/office/drawing/2014/main" id="{7FEFF42C-A507-4FB6-8102-EA134DE5B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7928" y="700409"/>
              <a:ext cx="570929" cy="57092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9B42B4-74E7-4583-BE23-1EAF4DEA87DF}"/>
                </a:ext>
              </a:extLst>
            </p:cNvPr>
            <p:cNvSpPr txBox="1"/>
            <p:nvPr/>
          </p:nvSpPr>
          <p:spPr>
            <a:xfrm>
              <a:off x="276326" y="1351497"/>
              <a:ext cx="1356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Brainstorm in the chat!</a:t>
              </a:r>
            </a:p>
          </p:txBody>
        </p:sp>
      </p:grpSp>
      <p:pic>
        <p:nvPicPr>
          <p:cNvPr id="42" name="Picture 2" descr="Logo">
            <a:extLst>
              <a:ext uri="{FF2B5EF4-FFF2-40B4-BE49-F238E27FC236}">
                <a16:creationId xmlns:a16="http://schemas.microsoft.com/office/drawing/2014/main" id="{14659DE7-BF97-46BE-BAF1-14E03990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6" y="245433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AFC4C6-3FF8-43A1-A89C-77CD5B437944}"/>
              </a:ext>
            </a:extLst>
          </p:cNvPr>
          <p:cNvSpPr txBox="1"/>
          <p:nvPr/>
        </p:nvSpPr>
        <p:spPr>
          <a:xfrm>
            <a:off x="2286414" y="232530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is this term important?</a:t>
            </a:r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0DAEEEED-F770-4716-9A0A-BAEEA324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8" y="312027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5809CE-CBDA-4573-AB1E-4401C5D5C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02" y="2764157"/>
            <a:ext cx="4028730" cy="3652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6F8583-7376-413F-8AFC-CB65B0031C28}"/>
              </a:ext>
            </a:extLst>
          </p:cNvPr>
          <p:cNvSpPr txBox="1"/>
          <p:nvPr/>
        </p:nvSpPr>
        <p:spPr>
          <a:xfrm>
            <a:off x="1137657" y="1469337"/>
            <a:ext cx="102461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Pathologizing differences instead of embracing the vast natural diversity of brains means:</a:t>
            </a:r>
          </a:p>
          <a:p>
            <a:pPr algn="ctr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Failing to unleash the potentials of differently-wired brains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2ED8A5-56C5-4161-BFFC-40B792F7FDBA}"/>
              </a:ext>
            </a:extLst>
          </p:cNvPr>
          <p:cNvGrpSpPr/>
          <p:nvPr/>
        </p:nvGrpSpPr>
        <p:grpSpPr>
          <a:xfrm>
            <a:off x="4729153" y="2732492"/>
            <a:ext cx="7092286" cy="814694"/>
            <a:chOff x="479303" y="2779111"/>
            <a:chExt cx="5918236" cy="814694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D12CD415-4773-40D9-BADE-9D71CF252A50}"/>
                </a:ext>
              </a:extLst>
            </p:cNvPr>
            <p:cNvSpPr/>
            <p:nvPr/>
          </p:nvSpPr>
          <p:spPr>
            <a:xfrm>
              <a:off x="606055" y="2779111"/>
              <a:ext cx="5791484" cy="814694"/>
            </a:xfrm>
            <a:prstGeom prst="round2DiagRect">
              <a:avLst/>
            </a:prstGeom>
            <a:solidFill>
              <a:srgbClr val="C1D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5F7962-E98F-4300-88AF-256EB8A58541}"/>
                </a:ext>
              </a:extLst>
            </p:cNvPr>
            <p:cNvSpPr txBox="1"/>
            <p:nvPr/>
          </p:nvSpPr>
          <p:spPr>
            <a:xfrm>
              <a:off x="479303" y="2900288"/>
              <a:ext cx="5918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“I might be Superman but my planet is Krypton, so I can’t access my superpowers” (Connor </a:t>
              </a:r>
              <a:r>
                <a:rPr lang="en-GB" sz="1600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DeWolfe</a:t>
              </a:r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ADHD)</a:t>
              </a:r>
            </a:p>
          </p:txBody>
        </p:sp>
      </p:grpSp>
      <p:pic>
        <p:nvPicPr>
          <p:cNvPr id="19" name="Picture 2" descr="The Education System: “Now Climb That Tree” | The Marquette Educator">
            <a:extLst>
              <a:ext uri="{FF2B5EF4-FFF2-40B4-BE49-F238E27FC236}">
                <a16:creationId xmlns:a16="http://schemas.microsoft.com/office/drawing/2014/main" id="{E51665B5-D939-424F-9184-CEE4390985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25" y="3753934"/>
            <a:ext cx="4383374" cy="30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0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1E468E-FFB7-4FAC-8037-EBB150BDD43F}"/>
              </a:ext>
            </a:extLst>
          </p:cNvPr>
          <p:cNvSpPr txBox="1"/>
          <p:nvPr/>
        </p:nvSpPr>
        <p:spPr>
          <a:xfrm>
            <a:off x="-435399" y="2382818"/>
            <a:ext cx="70797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with ADHD are up to </a:t>
            </a:r>
            <a:r>
              <a:rPr lang="en-GB" sz="1700" dirty="0">
                <a:solidFill>
                  <a:srgbClr val="A3C4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times </a:t>
            </a: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likely to attempt suicide;</a:t>
            </a:r>
          </a:p>
          <a:p>
            <a:pPr lvl="1"/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with ASD are up to </a:t>
            </a:r>
            <a:r>
              <a:rPr lang="en-GB" sz="1700" dirty="0">
                <a:solidFill>
                  <a:srgbClr val="A3C4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times </a:t>
            </a: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likely to die by suicide;</a:t>
            </a:r>
          </a:p>
          <a:p>
            <a:pPr lvl="1"/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Overall, neurodiverse people are at greater risk of </a:t>
            </a:r>
            <a:r>
              <a:rPr lang="en-GB" sz="1700" dirty="0">
                <a:solidFill>
                  <a:srgbClr val="A3C4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depression</a:t>
            </a: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experience </a:t>
            </a:r>
            <a:r>
              <a:rPr lang="en-GB" sz="1700" dirty="0">
                <a:solidFill>
                  <a:srgbClr val="A3C4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self-esteem</a:t>
            </a: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higher levels of </a:t>
            </a:r>
            <a:r>
              <a:rPr lang="en-GB" sz="1700" dirty="0">
                <a:solidFill>
                  <a:srgbClr val="A3C4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loneliness</a:t>
            </a: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are at greater risk of </a:t>
            </a:r>
            <a:r>
              <a:rPr lang="en-GB" sz="1700" dirty="0">
                <a:solidFill>
                  <a:srgbClr val="A3C4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substance misuse </a:t>
            </a: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1700" dirty="0">
                <a:solidFill>
                  <a:srgbClr val="A3C4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criminal activity</a:t>
            </a: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47956-64E3-47FF-B56A-EAAC8E993600}"/>
              </a:ext>
            </a:extLst>
          </p:cNvPr>
          <p:cNvSpPr txBox="1"/>
          <p:nvPr/>
        </p:nvSpPr>
        <p:spPr>
          <a:xfrm>
            <a:off x="1253733" y="1633055"/>
            <a:ext cx="10246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Create anxiety-inducing environments with few rewards and high risks for neurodiverse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74D81-4C1A-461C-B376-2F131E2253CA}"/>
              </a:ext>
            </a:extLst>
          </p:cNvPr>
          <p:cNvSpPr txBox="1"/>
          <p:nvPr/>
        </p:nvSpPr>
        <p:spPr>
          <a:xfrm>
            <a:off x="2286414" y="232530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is this term important?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A69A387B-3AFF-4CFB-92A9-727CA1E47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" y="249804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urodiversity and tech: a win-win equation | IDG Connect">
            <a:extLst>
              <a:ext uri="{FF2B5EF4-FFF2-40B4-BE49-F238E27FC236}">
                <a16:creationId xmlns:a16="http://schemas.microsoft.com/office/drawing/2014/main" id="{8C9AE33A-E345-42FE-B1A2-C629FF26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72" y="2255418"/>
            <a:ext cx="5586942" cy="37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4CED7464-CC9F-4A4C-A859-93D06B8F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" y="311824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390011-3267-4092-A66D-7D9C041F84A1}"/>
              </a:ext>
            </a:extLst>
          </p:cNvPr>
          <p:cNvSpPr txBox="1"/>
          <p:nvPr/>
        </p:nvSpPr>
        <p:spPr>
          <a:xfrm>
            <a:off x="2515455" y="368123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Promoting inclusion</a:t>
            </a:r>
            <a:endParaRPr lang="en-GB" sz="3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Why your TA strategy should include neurodiversity | Hiring Success">
            <a:extLst>
              <a:ext uri="{FF2B5EF4-FFF2-40B4-BE49-F238E27FC236}">
                <a16:creationId xmlns:a16="http://schemas.microsoft.com/office/drawing/2014/main" id="{E82BF279-14A7-4937-A307-A5DBEE96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7" y="2897044"/>
            <a:ext cx="5451899" cy="300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568983-2B10-49C1-B4FD-076047427F9E}"/>
              </a:ext>
            </a:extLst>
          </p:cNvPr>
          <p:cNvSpPr txBox="1"/>
          <p:nvPr/>
        </p:nvSpPr>
        <p:spPr>
          <a:xfrm>
            <a:off x="-1277486" y="1947759"/>
            <a:ext cx="102461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challenges faced by neurodiverse people can be overcome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293BE-CE8C-42D6-A296-0666C1903224}"/>
              </a:ext>
            </a:extLst>
          </p:cNvPr>
          <p:cNvSpPr txBox="1"/>
          <p:nvPr/>
        </p:nvSpPr>
        <p:spPr>
          <a:xfrm>
            <a:off x="5885363" y="2580184"/>
            <a:ext cx="96984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Suitable accommodations aka reasonable adjustments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Universal design principles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Letting go of neurotypical standards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Acceptation and respect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Promotion of best practice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Strengths-based approaches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20C87785-5484-4261-81B0-2F3EF0752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" y="311824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C0DEB6-1AB1-4EF9-A7D1-EDD77CD6BDFA}"/>
              </a:ext>
            </a:extLst>
          </p:cNvPr>
          <p:cNvSpPr txBox="1"/>
          <p:nvPr/>
        </p:nvSpPr>
        <p:spPr>
          <a:xfrm>
            <a:off x="2422988" y="366887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Strengths-based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D6E37A-CD1D-41BB-8657-7FAE57044D31}"/>
              </a:ext>
            </a:extLst>
          </p:cNvPr>
          <p:cNvSpPr txBox="1"/>
          <p:nvPr/>
        </p:nvSpPr>
        <p:spPr>
          <a:xfrm>
            <a:off x="1914698" y="1615220"/>
            <a:ext cx="11712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focus on the strengths/talents inherent to differently-wired brains rather than weaknesses: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6E91FF-1BCC-48BE-9047-1A1270AF37A0}"/>
              </a:ext>
            </a:extLst>
          </p:cNvPr>
          <p:cNvGrpSpPr/>
          <p:nvPr/>
        </p:nvGrpSpPr>
        <p:grpSpPr>
          <a:xfrm>
            <a:off x="3143249" y="2912183"/>
            <a:ext cx="5905500" cy="3143250"/>
            <a:chOff x="3143249" y="2912183"/>
            <a:chExt cx="5905500" cy="3143250"/>
          </a:xfrm>
        </p:grpSpPr>
        <p:pic>
          <p:nvPicPr>
            <p:cNvPr id="2050" name="Picture 2" descr="A Point of View: How Neurodiversity Contributes to Organizational Growth |  The Inclusion Solution">
              <a:extLst>
                <a:ext uri="{FF2B5EF4-FFF2-40B4-BE49-F238E27FC236}">
                  <a16:creationId xmlns:a16="http://schemas.microsoft.com/office/drawing/2014/main" id="{179A2413-324E-4E3B-BAB8-DDC2B7881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49" y="2912183"/>
              <a:ext cx="5905500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CCE4C8D-A4BC-43F8-A5C7-21CA4F458A6E}"/>
                </a:ext>
              </a:extLst>
            </p:cNvPr>
            <p:cNvSpPr/>
            <p:nvPr/>
          </p:nvSpPr>
          <p:spPr>
            <a:xfrm>
              <a:off x="5065300" y="3990488"/>
              <a:ext cx="2301412" cy="8527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0B3B4A-EEB0-4F81-ACE5-6FABB8F8F45A}"/>
                </a:ext>
              </a:extLst>
            </p:cNvPr>
            <p:cNvSpPr txBox="1"/>
            <p:nvPr/>
          </p:nvSpPr>
          <p:spPr>
            <a:xfrm>
              <a:off x="5373525" y="4112511"/>
              <a:ext cx="1684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ADHD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A820B1-9D2D-45F8-A39E-BF102B151D7D}"/>
              </a:ext>
            </a:extLst>
          </p:cNvPr>
          <p:cNvGrpSpPr/>
          <p:nvPr/>
        </p:nvGrpSpPr>
        <p:grpSpPr>
          <a:xfrm>
            <a:off x="313313" y="1268455"/>
            <a:ext cx="1470589" cy="1244216"/>
            <a:chOff x="313313" y="1360923"/>
            <a:chExt cx="1470589" cy="1244216"/>
          </a:xfrm>
        </p:grpSpPr>
        <p:sp>
          <p:nvSpPr>
            <p:cNvPr id="11" name="Rectangle: Single Corner Snipped 10">
              <a:extLst>
                <a:ext uri="{FF2B5EF4-FFF2-40B4-BE49-F238E27FC236}">
                  <a16:creationId xmlns:a16="http://schemas.microsoft.com/office/drawing/2014/main" id="{46919B1C-375B-483D-9A5A-0E6CEA167549}"/>
                </a:ext>
              </a:extLst>
            </p:cNvPr>
            <p:cNvSpPr/>
            <p:nvPr/>
          </p:nvSpPr>
          <p:spPr>
            <a:xfrm>
              <a:off x="313313" y="1360923"/>
              <a:ext cx="1470589" cy="1244216"/>
            </a:xfrm>
            <a:prstGeom prst="snip1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D9621A-0198-4973-BE8F-7B630395209C}"/>
                </a:ext>
              </a:extLst>
            </p:cNvPr>
            <p:cNvGrpSpPr/>
            <p:nvPr/>
          </p:nvGrpSpPr>
          <p:grpSpPr>
            <a:xfrm>
              <a:off x="313313" y="1488210"/>
              <a:ext cx="1356625" cy="989642"/>
              <a:chOff x="10488350" y="520202"/>
              <a:chExt cx="1356625" cy="989642"/>
            </a:xfrm>
          </p:grpSpPr>
          <p:pic>
            <p:nvPicPr>
              <p:cNvPr id="12" name="Graphic 11" descr="Head with gears with solid fill">
                <a:extLst>
                  <a:ext uri="{FF2B5EF4-FFF2-40B4-BE49-F238E27FC236}">
                    <a16:creationId xmlns:a16="http://schemas.microsoft.com/office/drawing/2014/main" id="{7F259838-7C64-4F45-B208-353B12AFF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899952" y="520202"/>
                <a:ext cx="570929" cy="570929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B541CE-C216-4549-B071-58CB2969A5D3}"/>
                  </a:ext>
                </a:extLst>
              </p:cNvPr>
              <p:cNvSpPr txBox="1"/>
              <p:nvPr/>
            </p:nvSpPr>
            <p:spPr>
              <a:xfrm>
                <a:off x="10488350" y="1171290"/>
                <a:ext cx="13566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Brainstorm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F67B20F-D819-4C91-A0EA-F49B9692B980}"/>
              </a:ext>
            </a:extLst>
          </p:cNvPr>
          <p:cNvSpPr txBox="1"/>
          <p:nvPr/>
        </p:nvSpPr>
        <p:spPr>
          <a:xfrm>
            <a:off x="9077798" y="3449560"/>
            <a:ext cx="298977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 / originality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Charisma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levels of energy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Homing attention</a:t>
            </a:r>
          </a:p>
          <a:p>
            <a:pPr algn="ctr"/>
            <a:r>
              <a:rPr lang="en-GB" sz="13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(ability to hyper-focus on one thing of great interest)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Roaming attention </a:t>
            </a:r>
          </a:p>
          <a:p>
            <a:pPr algn="ctr"/>
            <a:r>
              <a:rPr lang="en-GB" sz="13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(ability to notice many different things in a short period of time)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F5420-3ED2-4BC5-AA43-6D1AEC41CDB6}"/>
              </a:ext>
            </a:extLst>
          </p:cNvPr>
          <p:cNvSpPr txBox="1"/>
          <p:nvPr/>
        </p:nvSpPr>
        <p:spPr>
          <a:xfrm>
            <a:off x="9048749" y="2918832"/>
            <a:ext cx="298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A3C4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6BE3D3-210E-4FE3-BD95-BA59FDC7334C}"/>
              </a:ext>
            </a:extLst>
          </p:cNvPr>
          <p:cNvCxnSpPr/>
          <p:nvPr/>
        </p:nvCxnSpPr>
        <p:spPr>
          <a:xfrm>
            <a:off x="5507088" y="6421348"/>
            <a:ext cx="1417834" cy="0"/>
          </a:xfrm>
          <a:prstGeom prst="straightConnector1">
            <a:avLst/>
          </a:prstGeom>
          <a:ln w="57150">
            <a:solidFill>
              <a:srgbClr val="FE9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4015FA-D290-4A45-9685-EBCB68B0637E}"/>
              </a:ext>
            </a:extLst>
          </p:cNvPr>
          <p:cNvGrpSpPr/>
          <p:nvPr/>
        </p:nvGrpSpPr>
        <p:grpSpPr>
          <a:xfrm>
            <a:off x="73112" y="2918832"/>
            <a:ext cx="3018828" cy="4654934"/>
            <a:chOff x="153470" y="3104880"/>
            <a:chExt cx="3018828" cy="465493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B1F5AB-B272-4B76-9E92-E010D9EF0882}"/>
                </a:ext>
              </a:extLst>
            </p:cNvPr>
            <p:cNvSpPr txBox="1"/>
            <p:nvPr/>
          </p:nvSpPr>
          <p:spPr>
            <a:xfrm>
              <a:off x="182519" y="3635608"/>
              <a:ext cx="2989779" cy="412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Low regulation of concentration 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Prioritisation difficulties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Crippling anxiety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Procrastination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Low frustration threshold 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Risk taking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81EBC7-2A37-42FF-8A52-F0FCF42F3CC4}"/>
                </a:ext>
              </a:extLst>
            </p:cNvPr>
            <p:cNvSpPr txBox="1"/>
            <p:nvPr/>
          </p:nvSpPr>
          <p:spPr>
            <a:xfrm>
              <a:off x="153470" y="3104880"/>
              <a:ext cx="298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A3C4D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Weaknesses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87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1168</Words>
  <Application>Microsoft Office PowerPoint</Application>
  <PresentationFormat>Widescreen</PresentationFormat>
  <Paragraphs>312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Tahoma</vt:lpstr>
      <vt:lpstr>Wingdings</vt:lpstr>
      <vt:lpstr>Office Theme</vt:lpstr>
      <vt:lpstr>  Neurodiversity Awareness  Lunch &amp; Learn   Session 1: Understanding Neurodiversity   Health &amp; Wellbeing EDI Network, The Growth Company  November 9th, 2021 – Julie Casanova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Neurodiversity Awareness  Lunch &amp; Learn   Session 1: Understanding Neurodiversity   Health &amp; Wellbeing Network, The Growth Company  November 2021</dc:title>
  <dc:creator>Casanova, Julie (Growth Company)</dc:creator>
  <cp:lastModifiedBy>Casanova, Julie (Growth Company)</cp:lastModifiedBy>
  <cp:revision>5</cp:revision>
  <dcterms:created xsi:type="dcterms:W3CDTF">2021-08-31T12:30:42Z</dcterms:created>
  <dcterms:modified xsi:type="dcterms:W3CDTF">2021-11-09T12:14:41Z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0927df-381f-4b47-9442-9474f463c8ff_Enabled">
    <vt:lpwstr>True</vt:lpwstr>
  </property>
  <property fmtid="{D5CDD505-2E9C-101B-9397-08002B2CF9AE}" pid="3" name="MSIP_Label_700927df-381f-4b47-9442-9474f463c8ff_SiteId">
    <vt:lpwstr>08103169-4a6e-4778-9735-09cc96096d8f</vt:lpwstr>
  </property>
  <property fmtid="{D5CDD505-2E9C-101B-9397-08002B2CF9AE}" pid="4" name="MSIP_Label_700927df-381f-4b47-9442-9474f463c8ff_Owner">
    <vt:lpwstr>Julie.Casanova@growthco.uk</vt:lpwstr>
  </property>
  <property fmtid="{D5CDD505-2E9C-101B-9397-08002B2CF9AE}" pid="5" name="MSIP_Label_700927df-381f-4b47-9442-9474f463c8ff_SetDate">
    <vt:lpwstr>2021-08-31T13:33:17.0753545Z</vt:lpwstr>
  </property>
  <property fmtid="{D5CDD505-2E9C-101B-9397-08002B2CF9AE}" pid="6" name="MSIP_Label_700927df-381f-4b47-9442-9474f463c8ff_Name">
    <vt:lpwstr>Internal Personal and Confidential</vt:lpwstr>
  </property>
  <property fmtid="{D5CDD505-2E9C-101B-9397-08002B2CF9AE}" pid="7" name="MSIP_Label_700927df-381f-4b47-9442-9474f463c8ff_Application">
    <vt:lpwstr>Microsoft Azure Information Protection</vt:lpwstr>
  </property>
  <property fmtid="{D5CDD505-2E9C-101B-9397-08002B2CF9AE}" pid="8" name="MSIP_Label_700927df-381f-4b47-9442-9474f463c8ff_ActionId">
    <vt:lpwstr>a4ab7cfe-80d1-4435-9423-c1e071ab7688</vt:lpwstr>
  </property>
  <property fmtid="{D5CDD505-2E9C-101B-9397-08002B2CF9AE}" pid="9" name="MSIP_Label_700927df-381f-4b47-9442-9474f463c8ff_Extended_MSFT_Method">
    <vt:lpwstr>Automatic</vt:lpwstr>
  </property>
  <property fmtid="{D5CDD505-2E9C-101B-9397-08002B2CF9AE}" pid="10" name="Sensitivity">
    <vt:lpwstr>Internal Personal and Confidential</vt:lpwstr>
  </property>
</Properties>
</file>